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sldIdLst>
    <p:sldId id="320" r:id="rId5"/>
    <p:sldId id="299" r:id="rId6"/>
    <p:sldId id="267" r:id="rId7"/>
    <p:sldId id="258" r:id="rId8"/>
    <p:sldId id="268" r:id="rId9"/>
    <p:sldId id="269" r:id="rId10"/>
    <p:sldId id="270" r:id="rId11"/>
    <p:sldId id="271" r:id="rId12"/>
    <p:sldId id="272" r:id="rId13"/>
    <p:sldId id="301" r:id="rId14"/>
    <p:sldId id="322" r:id="rId15"/>
    <p:sldId id="259" r:id="rId16"/>
    <p:sldId id="275" r:id="rId17"/>
    <p:sldId id="273" r:id="rId18"/>
    <p:sldId id="274" r:id="rId19"/>
    <p:sldId id="277" r:id="rId20"/>
    <p:sldId id="278" r:id="rId21"/>
    <p:sldId id="260" r:id="rId22"/>
    <p:sldId id="279" r:id="rId23"/>
    <p:sldId id="297" r:id="rId24"/>
    <p:sldId id="281" r:id="rId25"/>
    <p:sldId id="280" r:id="rId26"/>
    <p:sldId id="282" r:id="rId27"/>
    <p:sldId id="302" r:id="rId28"/>
    <p:sldId id="262" r:id="rId29"/>
    <p:sldId id="283" r:id="rId30"/>
    <p:sldId id="284" r:id="rId31"/>
    <p:sldId id="285" r:id="rId32"/>
    <p:sldId id="286" r:id="rId33"/>
    <p:sldId id="321" r:id="rId34"/>
    <p:sldId id="303" r:id="rId35"/>
    <p:sldId id="265" r:id="rId36"/>
  </p:sldIdLst>
  <p:sldSz cx="18288000" cy="10287000"/>
  <p:notesSz cx="6858000" cy="9144000"/>
  <p:embeddedFontLst>
    <p:embeddedFont>
      <p:font typeface="Amasis MT Pro" panose="020B0604020202020204" charset="0"/>
      <p:regular r:id="rId37"/>
      <p:bold r:id="rId38"/>
      <p:italic r:id="rId39"/>
      <p:boldItalic r:id="rId40"/>
    </p:embeddedFont>
    <p:embeddedFont>
      <p:font typeface="Calibri" panose="020F0502020204030204" pitchFamily="34" charset="0"/>
      <p:regular r:id="rId41"/>
      <p:bold r:id="rId42"/>
      <p:italic r:id="rId43"/>
      <p:boldItalic r:id="rId44"/>
    </p:embeddedFont>
    <p:embeddedFont>
      <p:font typeface="Lucida Calligraphy" panose="020B0604020202020204" charset="0"/>
      <p:regular r:id="rId45"/>
    </p:embeddedFont>
    <p:embeddedFont>
      <p:font typeface="Segoe Print" panose="02000600000000000000" pitchFamily="2" charset="0"/>
      <p:regular r:id="rId46"/>
      <p:bold r:id="rId4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B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8EAAF0-3B36-8E02-3C35-205F6D662D83}" v="257" dt="2023-11-15T10:02:39.034"/>
    <p1510:client id="{127CB0D7-980A-403D-92E8-69738F550301}" v="1647" dt="2023-11-14T17:25:10.697"/>
    <p1510:client id="{9EF8C6F3-0718-39AB-A30B-A5E39230BF99}" v="1" dt="2023-11-15T09:50:19.991"/>
    <p1510:client id="{D7E2B9AE-7E1D-C82C-4A02-3C2D856A6691}" v="129" dt="2023-11-14T17:34:28.897"/>
    <p1510:client id="{DCFA86B4-B506-7597-B5F1-77BF49854651}" v="290" dt="2023-11-15T13:43:22.7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3.fntdata"/><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microsoft.com/office/2015/10/relationships/revisionInfo" Target="revisionInfo.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font" Target="fonts/font8.fntdata"/><Relationship Id="rId52"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font" Target="fonts/font7.fntdata"/><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2.fntdata"/><Relationship Id="rId46" Type="http://schemas.openxmlformats.org/officeDocument/2006/relationships/font" Target="fonts/font10.fntdata"/><Relationship Id="rId20" Type="http://schemas.openxmlformats.org/officeDocument/2006/relationships/slide" Target="slides/slide16.xml"/><Relationship Id="rId41" Type="http://schemas.openxmlformats.org/officeDocument/2006/relationships/font" Target="fonts/font5.fntdata"/><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userId="S::urn:spo:anon#c1ae48dcbcac30be5afa78a46a882a78ba62e1df7e802165f118038ed7aa3745::" providerId="AD" clId="Web-{127CB0D7-980A-403D-92E8-69738F550301}"/>
    <pc:docChg chg="addSld delSld modSld">
      <pc:chgData name="Guest User" userId="S::urn:spo:anon#c1ae48dcbcac30be5afa78a46a882a78ba62e1df7e802165f118038ed7aa3745::" providerId="AD" clId="Web-{127CB0D7-980A-403D-92E8-69738F550301}" dt="2023-11-14T17:25:10.697" v="937" actId="20577"/>
      <pc:docMkLst>
        <pc:docMk/>
      </pc:docMkLst>
      <pc:sldChg chg="addSp delSp modSp addAnim delAnim">
        <pc:chgData name="Guest User" userId="S::urn:spo:anon#c1ae48dcbcac30be5afa78a46a882a78ba62e1df7e802165f118038ed7aa3745::" providerId="AD" clId="Web-{127CB0D7-980A-403D-92E8-69738F550301}" dt="2023-11-14T17:02:18.688" v="773" actId="20577"/>
        <pc:sldMkLst>
          <pc:docMk/>
          <pc:sldMk cId="0" sldId="260"/>
        </pc:sldMkLst>
        <pc:spChg chg="mod">
          <ac:chgData name="Guest User" userId="S::urn:spo:anon#c1ae48dcbcac30be5afa78a46a882a78ba62e1df7e802165f118038ed7aa3745::" providerId="AD" clId="Web-{127CB0D7-980A-403D-92E8-69738F550301}" dt="2023-11-14T17:02:18.688" v="773" actId="20577"/>
          <ac:spMkLst>
            <pc:docMk/>
            <pc:sldMk cId="0" sldId="260"/>
            <ac:spMk id="12" creationId="{1A34AAB7-108B-A8CD-5C4E-FEEA77392836}"/>
          </ac:spMkLst>
        </pc:spChg>
        <pc:picChg chg="add del mod">
          <ac:chgData name="Guest User" userId="S::urn:spo:anon#c1ae48dcbcac30be5afa78a46a882a78ba62e1df7e802165f118038ed7aa3745::" providerId="AD" clId="Web-{127CB0D7-980A-403D-92E8-69738F550301}" dt="2023-11-14T17:00:53.217" v="717"/>
          <ac:picMkLst>
            <pc:docMk/>
            <pc:sldMk cId="0" sldId="260"/>
            <ac:picMk id="4" creationId="{3E258E80-F00E-28E7-8539-64EA7E28AE18}"/>
          </ac:picMkLst>
        </pc:picChg>
      </pc:sldChg>
      <pc:sldChg chg="modSp">
        <pc:chgData name="Guest User" userId="S::urn:spo:anon#c1ae48dcbcac30be5afa78a46a882a78ba62e1df7e802165f118038ed7aa3745::" providerId="AD" clId="Web-{127CB0D7-980A-403D-92E8-69738F550301}" dt="2023-11-14T17:25:10.697" v="937" actId="20577"/>
        <pc:sldMkLst>
          <pc:docMk/>
          <pc:sldMk cId="1351937925" sldId="281"/>
        </pc:sldMkLst>
        <pc:spChg chg="mod">
          <ac:chgData name="Guest User" userId="S::urn:spo:anon#c1ae48dcbcac30be5afa78a46a882a78ba62e1df7e802165f118038ed7aa3745::" providerId="AD" clId="Web-{127CB0D7-980A-403D-92E8-69738F550301}" dt="2023-11-14T17:25:10.697" v="937" actId="20577"/>
          <ac:spMkLst>
            <pc:docMk/>
            <pc:sldMk cId="1351937925" sldId="281"/>
            <ac:spMk id="12" creationId="{1A34AAB7-108B-A8CD-5C4E-FEEA77392836}"/>
          </ac:spMkLst>
        </pc:spChg>
      </pc:sldChg>
      <pc:sldChg chg="new del">
        <pc:chgData name="Guest User" userId="S::urn:spo:anon#c1ae48dcbcac30be5afa78a46a882a78ba62e1df7e802165f118038ed7aa3745::" providerId="AD" clId="Web-{127CB0D7-980A-403D-92E8-69738F550301}" dt="2023-11-14T16:33:45.106" v="96"/>
        <pc:sldMkLst>
          <pc:docMk/>
          <pc:sldMk cId="2513266410" sldId="297"/>
        </pc:sldMkLst>
      </pc:sldChg>
      <pc:sldChg chg="addSp modSp add replId">
        <pc:chgData name="Guest User" userId="S::urn:spo:anon#c1ae48dcbcac30be5afa78a46a882a78ba62e1df7e802165f118038ed7aa3745::" providerId="AD" clId="Web-{127CB0D7-980A-403D-92E8-69738F550301}" dt="2023-11-14T16:52:12.779" v="533" actId="20577"/>
        <pc:sldMkLst>
          <pc:docMk/>
          <pc:sldMk cId="3615620021" sldId="297"/>
        </pc:sldMkLst>
        <pc:spChg chg="mod">
          <ac:chgData name="Guest User" userId="S::urn:spo:anon#c1ae48dcbcac30be5afa78a46a882a78ba62e1df7e802165f118038ed7aa3745::" providerId="AD" clId="Web-{127CB0D7-980A-403D-92E8-69738F550301}" dt="2023-11-14T16:52:12.779" v="533" actId="20577"/>
          <ac:spMkLst>
            <pc:docMk/>
            <pc:sldMk cId="3615620021" sldId="297"/>
            <ac:spMk id="12" creationId="{1A34AAB7-108B-A8CD-5C4E-FEEA77392836}"/>
          </ac:spMkLst>
        </pc:spChg>
        <pc:picChg chg="add mod">
          <ac:chgData name="Guest User" userId="S::urn:spo:anon#c1ae48dcbcac30be5afa78a46a882a78ba62e1df7e802165f118038ed7aa3745::" providerId="AD" clId="Web-{127CB0D7-980A-403D-92E8-69738F550301}" dt="2023-11-14T16:49:16.118" v="520" actId="1076"/>
          <ac:picMkLst>
            <pc:docMk/>
            <pc:sldMk cId="3615620021" sldId="297"/>
            <ac:picMk id="4" creationId="{91893D36-AB76-FCB2-6C9F-DF226A607753}"/>
          </ac:picMkLst>
        </pc:picChg>
      </pc:sldChg>
      <pc:sldChg chg="del">
        <pc:chgData name="Guest User" userId="S::urn:spo:anon#c1ae48dcbcac30be5afa78a46a882a78ba62e1df7e802165f118038ed7aa3745::" providerId="AD" clId="Web-{127CB0D7-980A-403D-92E8-69738F550301}" dt="2023-11-14T17:19:23.890" v="774"/>
        <pc:sldMkLst>
          <pc:docMk/>
          <pc:sldMk cId="2099026281" sldId="298"/>
        </pc:sldMkLst>
      </pc:sldChg>
      <pc:sldChg chg="delSp modSp add">
        <pc:chgData name="Guest User" userId="S::urn:spo:anon#c1ae48dcbcac30be5afa78a46a882a78ba62e1df7e802165f118038ed7aa3745::" providerId="AD" clId="Web-{127CB0D7-980A-403D-92E8-69738F550301}" dt="2023-11-14T17:21:48.816" v="887" actId="20577"/>
        <pc:sldMkLst>
          <pc:docMk/>
          <pc:sldMk cId="1913704820" sldId="301"/>
        </pc:sldMkLst>
        <pc:spChg chg="mod">
          <ac:chgData name="Guest User" userId="S::urn:spo:anon#c1ae48dcbcac30be5afa78a46a882a78ba62e1df7e802165f118038ed7aa3745::" providerId="AD" clId="Web-{127CB0D7-980A-403D-92E8-69738F550301}" dt="2023-11-14T17:21:48.816" v="887" actId="20577"/>
          <ac:spMkLst>
            <pc:docMk/>
            <pc:sldMk cId="1913704820" sldId="301"/>
            <ac:spMk id="14" creationId="{ECDE1E66-CB27-A8D7-EC45-AEE05C12D26F}"/>
          </ac:spMkLst>
        </pc:spChg>
        <pc:picChg chg="del">
          <ac:chgData name="Guest User" userId="S::urn:spo:anon#c1ae48dcbcac30be5afa78a46a882a78ba62e1df7e802165f118038ed7aa3745::" providerId="AD" clId="Web-{127CB0D7-980A-403D-92E8-69738F550301}" dt="2023-11-14T17:19:30.859" v="776"/>
          <ac:picMkLst>
            <pc:docMk/>
            <pc:sldMk cId="1913704820" sldId="301"/>
            <ac:picMk id="11" creationId="{68307F52-9EBB-F483-87EA-15862BC4736E}"/>
          </ac:picMkLst>
        </pc:picChg>
      </pc:sldChg>
    </pc:docChg>
  </pc:docChgLst>
  <pc:docChgLst>
    <pc:chgData name="Guest User" userId="S::urn:spo:anon#c1ae48dcbcac30be5afa78a46a882a78ba62e1df7e802165f118038ed7aa3745::" providerId="AD" clId="Web-{9EF8C6F3-0718-39AB-A30B-A5E39230BF99}"/>
    <pc:docChg chg="sldOrd">
      <pc:chgData name="Guest User" userId="S::urn:spo:anon#c1ae48dcbcac30be5afa78a46a882a78ba62e1df7e802165f118038ed7aa3745::" providerId="AD" clId="Web-{9EF8C6F3-0718-39AB-A30B-A5E39230BF99}" dt="2023-11-15T09:50:19.991" v="0"/>
      <pc:docMkLst>
        <pc:docMk/>
      </pc:docMkLst>
      <pc:sldChg chg="ord">
        <pc:chgData name="Guest User" userId="S::urn:spo:anon#c1ae48dcbcac30be5afa78a46a882a78ba62e1df7e802165f118038ed7aa3745::" providerId="AD" clId="Web-{9EF8C6F3-0718-39AB-A30B-A5E39230BF99}" dt="2023-11-15T09:50:19.991" v="0"/>
        <pc:sldMkLst>
          <pc:docMk/>
          <pc:sldMk cId="1351937925" sldId="281"/>
        </pc:sldMkLst>
      </pc:sldChg>
    </pc:docChg>
  </pc:docChgLst>
  <pc:docChgLst>
    <pc:chgData name="ABDEL RAHMAN MILHEM" userId="9979d7a6-b744-402e-a4ec-8efb926f9620" providerId="ADAL" clId="{40479791-8040-40ED-9413-2D8C2668EACD}"/>
    <pc:docChg chg="undo custSel addSld modSld sldOrd">
      <pc:chgData name="ABDEL RAHMAN MILHEM" userId="9979d7a6-b744-402e-a4ec-8efb926f9620" providerId="ADAL" clId="{40479791-8040-40ED-9413-2D8C2668EACD}" dt="2023-11-15T13:23:08.829" v="189"/>
      <pc:docMkLst>
        <pc:docMk/>
      </pc:docMkLst>
      <pc:sldChg chg="modAnim">
        <pc:chgData name="ABDEL RAHMAN MILHEM" userId="9979d7a6-b744-402e-a4ec-8efb926f9620" providerId="ADAL" clId="{40479791-8040-40ED-9413-2D8C2668EACD}" dt="2023-11-15T13:15:35.545" v="170"/>
        <pc:sldMkLst>
          <pc:docMk/>
          <pc:sldMk cId="1076467779" sldId="269"/>
        </pc:sldMkLst>
      </pc:sldChg>
      <pc:sldChg chg="modAnim">
        <pc:chgData name="ABDEL RAHMAN MILHEM" userId="9979d7a6-b744-402e-a4ec-8efb926f9620" providerId="ADAL" clId="{40479791-8040-40ED-9413-2D8C2668EACD}" dt="2023-11-15T12:56:29.089" v="98"/>
        <pc:sldMkLst>
          <pc:docMk/>
          <pc:sldMk cId="3643819058" sldId="271"/>
        </pc:sldMkLst>
      </pc:sldChg>
      <pc:sldChg chg="ord">
        <pc:chgData name="ABDEL RAHMAN MILHEM" userId="9979d7a6-b744-402e-a4ec-8efb926f9620" providerId="ADAL" clId="{40479791-8040-40ED-9413-2D8C2668EACD}" dt="2023-11-15T13:23:01.253" v="187"/>
        <pc:sldMkLst>
          <pc:docMk/>
          <pc:sldMk cId="3331811445" sldId="279"/>
        </pc:sldMkLst>
      </pc:sldChg>
      <pc:sldChg chg="modSp mod ord">
        <pc:chgData name="ABDEL RAHMAN MILHEM" userId="9979d7a6-b744-402e-a4ec-8efb926f9620" providerId="ADAL" clId="{40479791-8040-40ED-9413-2D8C2668EACD}" dt="2023-11-15T13:23:08.829" v="189"/>
        <pc:sldMkLst>
          <pc:docMk/>
          <pc:sldMk cId="1923415090" sldId="280"/>
        </pc:sldMkLst>
        <pc:spChg chg="mod">
          <ac:chgData name="ABDEL RAHMAN MILHEM" userId="9979d7a6-b744-402e-a4ec-8efb926f9620" providerId="ADAL" clId="{40479791-8040-40ED-9413-2D8C2668EACD}" dt="2023-11-15T13:22:31.243" v="183" actId="14100"/>
          <ac:spMkLst>
            <pc:docMk/>
            <pc:sldMk cId="1923415090" sldId="280"/>
            <ac:spMk id="12" creationId="{1A34AAB7-108B-A8CD-5C4E-FEEA77392836}"/>
          </ac:spMkLst>
        </pc:spChg>
      </pc:sldChg>
      <pc:sldChg chg="ord">
        <pc:chgData name="ABDEL RAHMAN MILHEM" userId="9979d7a6-b744-402e-a4ec-8efb926f9620" providerId="ADAL" clId="{40479791-8040-40ED-9413-2D8C2668EACD}" dt="2023-11-15T13:22:46.938" v="185"/>
        <pc:sldMkLst>
          <pc:docMk/>
          <pc:sldMk cId="1351937925" sldId="281"/>
        </pc:sldMkLst>
      </pc:sldChg>
      <pc:sldChg chg="addSp delSp modSp mod ord">
        <pc:chgData name="ABDEL RAHMAN MILHEM" userId="9979d7a6-b744-402e-a4ec-8efb926f9620" providerId="ADAL" clId="{40479791-8040-40ED-9413-2D8C2668EACD}" dt="2023-11-15T13:03:04.819" v="100"/>
        <pc:sldMkLst>
          <pc:docMk/>
          <pc:sldMk cId="1211628064" sldId="299"/>
        </pc:sldMkLst>
        <pc:spChg chg="add mod">
          <ac:chgData name="ABDEL RAHMAN MILHEM" userId="9979d7a6-b744-402e-a4ec-8efb926f9620" providerId="ADAL" clId="{40479791-8040-40ED-9413-2D8C2668EACD}" dt="2023-11-15T12:50:55.840" v="90" actId="6549"/>
          <ac:spMkLst>
            <pc:docMk/>
            <pc:sldMk cId="1211628064" sldId="299"/>
            <ac:spMk id="7" creationId="{20523BA4-8AAC-BAA2-B3AC-1CE3568DDF41}"/>
          </ac:spMkLst>
        </pc:spChg>
        <pc:spChg chg="mod">
          <ac:chgData name="ABDEL RAHMAN MILHEM" userId="9979d7a6-b744-402e-a4ec-8efb926f9620" providerId="ADAL" clId="{40479791-8040-40ED-9413-2D8C2668EACD}" dt="2023-11-15T12:49:56.157" v="62" actId="1076"/>
          <ac:spMkLst>
            <pc:docMk/>
            <pc:sldMk cId="1211628064" sldId="299"/>
            <ac:spMk id="9" creationId="{ACAD199A-A722-D5A1-EA15-F92D9F145A1E}"/>
          </ac:spMkLst>
        </pc:spChg>
        <pc:spChg chg="del">
          <ac:chgData name="ABDEL RAHMAN MILHEM" userId="9979d7a6-b744-402e-a4ec-8efb926f9620" providerId="ADAL" clId="{40479791-8040-40ED-9413-2D8C2668EACD}" dt="2023-11-15T12:48:25.835" v="3" actId="478"/>
          <ac:spMkLst>
            <pc:docMk/>
            <pc:sldMk cId="1211628064" sldId="299"/>
            <ac:spMk id="14" creationId="{ECDE1E66-CB27-A8D7-EC45-AEE05C12D26F}"/>
          </ac:spMkLst>
        </pc:spChg>
      </pc:sldChg>
      <pc:sldChg chg="addSp delSp modSp add mod ord">
        <pc:chgData name="ABDEL RAHMAN MILHEM" userId="9979d7a6-b744-402e-a4ec-8efb926f9620" providerId="ADAL" clId="{40479791-8040-40ED-9413-2D8C2668EACD}" dt="2023-11-15T13:14:48.950" v="166" actId="1076"/>
        <pc:sldMkLst>
          <pc:docMk/>
          <pc:sldMk cId="0" sldId="320"/>
        </pc:sldMkLst>
        <pc:spChg chg="mod">
          <ac:chgData name="ABDEL RAHMAN MILHEM" userId="9979d7a6-b744-402e-a4ec-8efb926f9620" providerId="ADAL" clId="{40479791-8040-40ED-9413-2D8C2668EACD}" dt="2023-11-15T13:10:04.520" v="125" actId="1076"/>
          <ac:spMkLst>
            <pc:docMk/>
            <pc:sldMk cId="0" sldId="320"/>
            <ac:spMk id="6" creationId="{F05A2AB6-8518-4EB3-501F-7B3B06C005BE}"/>
          </ac:spMkLst>
        </pc:spChg>
        <pc:picChg chg="add mod">
          <ac:chgData name="ABDEL RAHMAN MILHEM" userId="9979d7a6-b744-402e-a4ec-8efb926f9620" providerId="ADAL" clId="{40479791-8040-40ED-9413-2D8C2668EACD}" dt="2023-11-15T13:14:48.950" v="166" actId="1076"/>
          <ac:picMkLst>
            <pc:docMk/>
            <pc:sldMk cId="0" sldId="320"/>
            <ac:picMk id="7" creationId="{39301590-5F80-EA76-A6A2-A61FB32E049A}"/>
          </ac:picMkLst>
        </pc:picChg>
        <pc:picChg chg="del">
          <ac:chgData name="ABDEL RAHMAN MILHEM" userId="9979d7a6-b744-402e-a4ec-8efb926f9620" providerId="ADAL" clId="{40479791-8040-40ED-9413-2D8C2668EACD}" dt="2023-11-15T13:03:45.284" v="120" actId="478"/>
          <ac:picMkLst>
            <pc:docMk/>
            <pc:sldMk cId="0" sldId="320"/>
            <ac:picMk id="8" creationId="{770E403A-10AD-01B1-A531-D26DB596ED51}"/>
          </ac:picMkLst>
        </pc:picChg>
        <pc:picChg chg="del">
          <ac:chgData name="ABDEL RAHMAN MILHEM" userId="9979d7a6-b744-402e-a4ec-8efb926f9620" providerId="ADAL" clId="{40479791-8040-40ED-9413-2D8C2668EACD}" dt="2023-11-15T13:03:42.254" v="119" actId="478"/>
          <ac:picMkLst>
            <pc:docMk/>
            <pc:sldMk cId="0" sldId="320"/>
            <ac:picMk id="10" creationId="{C041D8D7-887D-8ABF-343B-493D7F4138B4}"/>
          </ac:picMkLst>
        </pc:picChg>
        <pc:picChg chg="add del mod">
          <ac:chgData name="ABDEL RAHMAN MILHEM" userId="9979d7a6-b744-402e-a4ec-8efb926f9620" providerId="ADAL" clId="{40479791-8040-40ED-9413-2D8C2668EACD}" dt="2023-11-15T13:14:22.345" v="156" actId="478"/>
          <ac:picMkLst>
            <pc:docMk/>
            <pc:sldMk cId="0" sldId="320"/>
            <ac:picMk id="1026" creationId="{DE156B61-7F08-1113-ED15-5F362B10C7E6}"/>
          </ac:picMkLst>
        </pc:picChg>
        <pc:picChg chg="add del mod">
          <ac:chgData name="ABDEL RAHMAN MILHEM" userId="9979d7a6-b744-402e-a4ec-8efb926f9620" providerId="ADAL" clId="{40479791-8040-40ED-9413-2D8C2668EACD}" dt="2023-11-15T13:11:41.897" v="134" actId="478"/>
          <ac:picMkLst>
            <pc:docMk/>
            <pc:sldMk cId="0" sldId="320"/>
            <ac:picMk id="1028" creationId="{557A3CB0-47F8-D827-30F4-AA94C7DEE396}"/>
          </ac:picMkLst>
        </pc:picChg>
        <pc:picChg chg="add del mod">
          <ac:chgData name="ABDEL RAHMAN MILHEM" userId="9979d7a6-b744-402e-a4ec-8efb926f9620" providerId="ADAL" clId="{40479791-8040-40ED-9413-2D8C2668EACD}" dt="2023-11-15T13:12:31.320" v="139" actId="478"/>
          <ac:picMkLst>
            <pc:docMk/>
            <pc:sldMk cId="0" sldId="320"/>
            <ac:picMk id="1030" creationId="{0CD91825-B1C9-38C5-6CC7-5D742AF67645}"/>
          </ac:picMkLst>
        </pc:picChg>
        <pc:picChg chg="add del mod">
          <ac:chgData name="ABDEL RAHMAN MILHEM" userId="9979d7a6-b744-402e-a4ec-8efb926f9620" providerId="ADAL" clId="{40479791-8040-40ED-9413-2D8C2668EACD}" dt="2023-11-15T13:14:34.297" v="161" actId="478"/>
          <ac:picMkLst>
            <pc:docMk/>
            <pc:sldMk cId="0" sldId="320"/>
            <ac:picMk id="1032" creationId="{BF9858C5-F36B-1FEA-5124-8259A784CCA1}"/>
          </ac:picMkLst>
        </pc:picChg>
        <pc:picChg chg="add mod">
          <ac:chgData name="ABDEL RAHMAN MILHEM" userId="9979d7a6-b744-402e-a4ec-8efb926f9620" providerId="ADAL" clId="{40479791-8040-40ED-9413-2D8C2668EACD}" dt="2023-11-15T13:14:43.757" v="165" actId="1076"/>
          <ac:picMkLst>
            <pc:docMk/>
            <pc:sldMk cId="0" sldId="320"/>
            <ac:picMk id="1034" creationId="{15D53E8D-111A-03AE-FFAB-FC196047F32B}"/>
          </ac:picMkLst>
        </pc:picChg>
      </pc:sldChg>
      <pc:sldChg chg="addSp modSp mod">
        <pc:chgData name="ABDEL RAHMAN MILHEM" userId="9979d7a6-b744-402e-a4ec-8efb926f9620" providerId="ADAL" clId="{40479791-8040-40ED-9413-2D8C2668EACD}" dt="2023-11-15T12:47:13.817" v="2" actId="1076"/>
        <pc:sldMkLst>
          <pc:docMk/>
          <pc:sldMk cId="453294424" sldId="321"/>
        </pc:sldMkLst>
        <pc:picChg chg="add mod">
          <ac:chgData name="ABDEL RAHMAN MILHEM" userId="9979d7a6-b744-402e-a4ec-8efb926f9620" providerId="ADAL" clId="{40479791-8040-40ED-9413-2D8C2668EACD}" dt="2023-11-15T12:47:13.817" v="2" actId="1076"/>
          <ac:picMkLst>
            <pc:docMk/>
            <pc:sldMk cId="453294424" sldId="321"/>
            <ac:picMk id="6" creationId="{04FFAA37-ED91-B8D9-D486-BD01DED185C0}"/>
          </ac:picMkLst>
        </pc:picChg>
      </pc:sldChg>
    </pc:docChg>
  </pc:docChgLst>
  <pc:docChgLst>
    <pc:chgData name="SOUD AL-SMADI" userId="S::22110062@htu.edu.jo::a3d748fe-06a9-4a47-a312-4cfb928184cf" providerId="AD" clId="Web-{D7E2B9AE-7E1D-C82C-4A02-3C2D856A6691}"/>
    <pc:docChg chg="addSld delSld modSld sldOrd">
      <pc:chgData name="SOUD AL-SMADI" userId="S::22110062@htu.edu.jo::a3d748fe-06a9-4a47-a312-4cfb928184cf" providerId="AD" clId="Web-{D7E2B9AE-7E1D-C82C-4A02-3C2D856A6691}" dt="2023-11-14T17:34:28.897" v="111"/>
      <pc:docMkLst>
        <pc:docMk/>
      </pc:docMkLst>
      <pc:sldChg chg="addSp modSp">
        <pc:chgData name="SOUD AL-SMADI" userId="S::22110062@htu.edu.jo::a3d748fe-06a9-4a47-a312-4cfb928184cf" providerId="AD" clId="Web-{D7E2B9AE-7E1D-C82C-4A02-3C2D856A6691}" dt="2023-11-14T17:12:35.912" v="29" actId="1076"/>
        <pc:sldMkLst>
          <pc:docMk/>
          <pc:sldMk cId="0" sldId="258"/>
        </pc:sldMkLst>
        <pc:spChg chg="mod">
          <ac:chgData name="SOUD AL-SMADI" userId="S::22110062@htu.edu.jo::a3d748fe-06a9-4a47-a312-4cfb928184cf" providerId="AD" clId="Web-{D7E2B9AE-7E1D-C82C-4A02-3C2D856A6691}" dt="2023-11-14T17:12:27.662" v="26" actId="1076"/>
          <ac:spMkLst>
            <pc:docMk/>
            <pc:sldMk cId="0" sldId="258"/>
            <ac:spMk id="2" creationId="{00000000-0000-0000-0000-000000000000}"/>
          </ac:spMkLst>
        </pc:spChg>
        <pc:spChg chg="mod">
          <ac:chgData name="SOUD AL-SMADI" userId="S::22110062@htu.edu.jo::a3d748fe-06a9-4a47-a312-4cfb928184cf" providerId="AD" clId="Web-{D7E2B9AE-7E1D-C82C-4A02-3C2D856A6691}" dt="2023-11-14T17:12:33.240" v="28" actId="1076"/>
          <ac:spMkLst>
            <pc:docMk/>
            <pc:sldMk cId="0" sldId="258"/>
            <ac:spMk id="3" creationId="{00000000-0000-0000-0000-000000000000}"/>
          </ac:spMkLst>
        </pc:spChg>
        <pc:picChg chg="add mod">
          <ac:chgData name="SOUD AL-SMADI" userId="S::22110062@htu.edu.jo::a3d748fe-06a9-4a47-a312-4cfb928184cf" providerId="AD" clId="Web-{D7E2B9AE-7E1D-C82C-4A02-3C2D856A6691}" dt="2023-11-14T17:12:35.912" v="29" actId="1076"/>
          <ac:picMkLst>
            <pc:docMk/>
            <pc:sldMk cId="0" sldId="258"/>
            <ac:picMk id="6" creationId="{BA2CABD1-93A0-E212-DC7C-1B7D01250BF3}"/>
          </ac:picMkLst>
        </pc:picChg>
      </pc:sldChg>
      <pc:sldChg chg="addSp">
        <pc:chgData name="SOUD AL-SMADI" userId="S::22110062@htu.edu.jo::a3d748fe-06a9-4a47-a312-4cfb928184cf" providerId="AD" clId="Web-{D7E2B9AE-7E1D-C82C-4A02-3C2D856A6691}" dt="2023-11-14T17:14:00.278" v="45"/>
        <pc:sldMkLst>
          <pc:docMk/>
          <pc:sldMk cId="0" sldId="259"/>
        </pc:sldMkLst>
        <pc:picChg chg="add">
          <ac:chgData name="SOUD AL-SMADI" userId="S::22110062@htu.edu.jo::a3d748fe-06a9-4a47-a312-4cfb928184cf" providerId="AD" clId="Web-{D7E2B9AE-7E1D-C82C-4A02-3C2D856A6691}" dt="2023-11-14T17:14:00.278" v="45"/>
          <ac:picMkLst>
            <pc:docMk/>
            <pc:sldMk cId="0" sldId="259"/>
            <ac:picMk id="10" creationId="{CADA71C2-2676-4F80-5175-D16020DE3F3A}"/>
          </ac:picMkLst>
        </pc:picChg>
      </pc:sldChg>
      <pc:sldChg chg="addSp delSp modSp">
        <pc:chgData name="SOUD AL-SMADI" userId="S::22110062@htu.edu.jo::a3d748fe-06a9-4a47-a312-4cfb928184cf" providerId="AD" clId="Web-{D7E2B9AE-7E1D-C82C-4A02-3C2D856A6691}" dt="2023-11-14T17:14:28.405" v="58"/>
        <pc:sldMkLst>
          <pc:docMk/>
          <pc:sldMk cId="0" sldId="260"/>
        </pc:sldMkLst>
        <pc:spChg chg="mod">
          <ac:chgData name="SOUD AL-SMADI" userId="S::22110062@htu.edu.jo::a3d748fe-06a9-4a47-a312-4cfb928184cf" providerId="AD" clId="Web-{D7E2B9AE-7E1D-C82C-4A02-3C2D856A6691}" dt="2023-11-14T17:14:26.889" v="57" actId="1076"/>
          <ac:spMkLst>
            <pc:docMk/>
            <pc:sldMk cId="0" sldId="260"/>
            <ac:spMk id="10" creationId="{BEA05D4E-017D-BB1B-B5DE-A202022DDE79}"/>
          </ac:spMkLst>
        </pc:spChg>
        <pc:picChg chg="add del">
          <ac:chgData name="SOUD AL-SMADI" userId="S::22110062@htu.edu.jo::a3d748fe-06a9-4a47-a312-4cfb928184cf" providerId="AD" clId="Web-{D7E2B9AE-7E1D-C82C-4A02-3C2D856A6691}" dt="2023-11-14T17:14:24.217" v="56"/>
          <ac:picMkLst>
            <pc:docMk/>
            <pc:sldMk cId="0" sldId="260"/>
            <ac:picMk id="13" creationId="{6575E613-4E79-01C4-B174-5D9F388D6517}"/>
          </ac:picMkLst>
        </pc:picChg>
        <pc:picChg chg="add">
          <ac:chgData name="SOUD AL-SMADI" userId="S::22110062@htu.edu.jo::a3d748fe-06a9-4a47-a312-4cfb928184cf" providerId="AD" clId="Web-{D7E2B9AE-7E1D-C82C-4A02-3C2D856A6691}" dt="2023-11-14T17:14:28.405" v="58"/>
          <ac:picMkLst>
            <pc:docMk/>
            <pc:sldMk cId="0" sldId="260"/>
            <ac:picMk id="15" creationId="{1C459BEA-5044-4EAD-E60E-B578E1BF62C6}"/>
          </ac:picMkLst>
        </pc:picChg>
      </pc:sldChg>
      <pc:sldChg chg="del">
        <pc:chgData name="SOUD AL-SMADI" userId="S::22110062@htu.edu.jo::a3d748fe-06a9-4a47-a312-4cfb928184cf" providerId="AD" clId="Web-{D7E2B9AE-7E1D-C82C-4A02-3C2D856A6691}" dt="2023-11-14T16:58:07.272" v="11"/>
        <pc:sldMkLst>
          <pc:docMk/>
          <pc:sldMk cId="0" sldId="261"/>
        </pc:sldMkLst>
      </pc:sldChg>
      <pc:sldChg chg="addSp">
        <pc:chgData name="SOUD AL-SMADI" userId="S::22110062@htu.edu.jo::a3d748fe-06a9-4a47-a312-4cfb928184cf" providerId="AD" clId="Web-{D7E2B9AE-7E1D-C82C-4A02-3C2D856A6691}" dt="2023-11-14T17:15:01.970" v="72"/>
        <pc:sldMkLst>
          <pc:docMk/>
          <pc:sldMk cId="0" sldId="262"/>
        </pc:sldMkLst>
        <pc:picChg chg="add">
          <ac:chgData name="SOUD AL-SMADI" userId="S::22110062@htu.edu.jo::a3d748fe-06a9-4a47-a312-4cfb928184cf" providerId="AD" clId="Web-{D7E2B9AE-7E1D-C82C-4A02-3C2D856A6691}" dt="2023-11-14T17:15:01.970" v="72"/>
          <ac:picMkLst>
            <pc:docMk/>
            <pc:sldMk cId="0" sldId="262"/>
            <ac:picMk id="9" creationId="{A366B3D2-F814-5F21-D2C1-D8CFC3B60DEE}"/>
          </ac:picMkLst>
        </pc:picChg>
      </pc:sldChg>
      <pc:sldChg chg="del">
        <pc:chgData name="SOUD AL-SMADI" userId="S::22110062@htu.edu.jo::a3d748fe-06a9-4a47-a312-4cfb928184cf" providerId="AD" clId="Web-{D7E2B9AE-7E1D-C82C-4A02-3C2D856A6691}" dt="2023-11-14T16:57:49.927" v="1"/>
        <pc:sldMkLst>
          <pc:docMk/>
          <pc:sldMk cId="0" sldId="263"/>
        </pc:sldMkLst>
      </pc:sldChg>
      <pc:sldChg chg="del">
        <pc:chgData name="SOUD AL-SMADI" userId="S::22110062@htu.edu.jo::a3d748fe-06a9-4a47-a312-4cfb928184cf" providerId="AD" clId="Web-{D7E2B9AE-7E1D-C82C-4A02-3C2D856A6691}" dt="2023-11-14T16:57:48.724" v="0"/>
        <pc:sldMkLst>
          <pc:docMk/>
          <pc:sldMk cId="0" sldId="264"/>
        </pc:sldMkLst>
      </pc:sldChg>
      <pc:sldChg chg="modTransition">
        <pc:chgData name="SOUD AL-SMADI" userId="S::22110062@htu.edu.jo::a3d748fe-06a9-4a47-a312-4cfb928184cf" providerId="AD" clId="Web-{D7E2B9AE-7E1D-C82C-4A02-3C2D856A6691}" dt="2023-11-14T17:34:28.897" v="105"/>
        <pc:sldMkLst>
          <pc:docMk/>
          <pc:sldMk cId="0" sldId="265"/>
        </pc:sldMkLst>
      </pc:sldChg>
      <pc:sldChg chg="addSp delSp modSp">
        <pc:chgData name="SOUD AL-SMADI" userId="S::22110062@htu.edu.jo::a3d748fe-06a9-4a47-a312-4cfb928184cf" providerId="AD" clId="Web-{D7E2B9AE-7E1D-C82C-4A02-3C2D856A6691}" dt="2023-11-14T17:22:35.034" v="87" actId="20577"/>
        <pc:sldMkLst>
          <pc:docMk/>
          <pc:sldMk cId="0" sldId="267"/>
        </pc:sldMkLst>
        <pc:spChg chg="mod">
          <ac:chgData name="SOUD AL-SMADI" userId="S::22110062@htu.edu.jo::a3d748fe-06a9-4a47-a312-4cfb928184cf" providerId="AD" clId="Web-{D7E2B9AE-7E1D-C82C-4A02-3C2D856A6691}" dt="2023-11-14T17:22:35.034" v="87" actId="20577"/>
          <ac:spMkLst>
            <pc:docMk/>
            <pc:sldMk cId="0" sldId="267"/>
            <ac:spMk id="7" creationId="{DDA6E74A-FE42-C46C-74B6-9145FDFC3EC1}"/>
          </ac:spMkLst>
        </pc:spChg>
        <pc:picChg chg="add del mod">
          <ac:chgData name="SOUD AL-SMADI" userId="S::22110062@htu.edu.jo::a3d748fe-06a9-4a47-a312-4cfb928184cf" providerId="AD" clId="Web-{D7E2B9AE-7E1D-C82C-4A02-3C2D856A6691}" dt="2023-11-14T17:12:40.006" v="30"/>
          <ac:picMkLst>
            <pc:docMk/>
            <pc:sldMk cId="0" sldId="267"/>
            <ac:picMk id="6" creationId="{E234D94C-7CB7-0E8B-BA15-BA5209DAAF0E}"/>
          </ac:picMkLst>
        </pc:picChg>
        <pc:picChg chg="add del mod">
          <ac:chgData name="SOUD AL-SMADI" userId="S::22110062@htu.edu.jo::a3d748fe-06a9-4a47-a312-4cfb928184cf" providerId="AD" clId="Web-{D7E2B9AE-7E1D-C82C-4A02-3C2D856A6691}" dt="2023-11-14T17:12:49.757" v="33"/>
          <ac:picMkLst>
            <pc:docMk/>
            <pc:sldMk cId="0" sldId="267"/>
            <ac:picMk id="8" creationId="{AB79944D-F3DA-90AD-7B71-3F2A8D7046EC}"/>
          </ac:picMkLst>
        </pc:picChg>
        <pc:picChg chg="add mod">
          <ac:chgData name="SOUD AL-SMADI" userId="S::22110062@htu.edu.jo::a3d748fe-06a9-4a47-a312-4cfb928184cf" providerId="AD" clId="Web-{D7E2B9AE-7E1D-C82C-4A02-3C2D856A6691}" dt="2023-11-14T17:15:27.159" v="80" actId="1076"/>
          <ac:picMkLst>
            <pc:docMk/>
            <pc:sldMk cId="0" sldId="267"/>
            <ac:picMk id="10" creationId="{5101833E-77C9-4585-C8DC-C3300820E9DD}"/>
          </ac:picMkLst>
        </pc:picChg>
      </pc:sldChg>
      <pc:sldChg chg="addSp modTransition">
        <pc:chgData name="SOUD AL-SMADI" userId="S::22110062@htu.edu.jo::a3d748fe-06a9-4a47-a312-4cfb928184cf" providerId="AD" clId="Web-{D7E2B9AE-7E1D-C82C-4A02-3C2D856A6691}" dt="2023-11-14T17:34:28.897" v="97"/>
        <pc:sldMkLst>
          <pc:docMk/>
          <pc:sldMk cId="18379427" sldId="268"/>
        </pc:sldMkLst>
        <pc:picChg chg="add">
          <ac:chgData name="SOUD AL-SMADI" userId="S::22110062@htu.edu.jo::a3d748fe-06a9-4a47-a312-4cfb928184cf" providerId="AD" clId="Web-{D7E2B9AE-7E1D-C82C-4A02-3C2D856A6691}" dt="2023-11-14T17:12:54.304" v="35"/>
          <ac:picMkLst>
            <pc:docMk/>
            <pc:sldMk cId="18379427" sldId="268"/>
            <ac:picMk id="7" creationId="{76053F01-226D-9ED2-9D36-8E1C1D32A600}"/>
          </ac:picMkLst>
        </pc:picChg>
      </pc:sldChg>
      <pc:sldChg chg="addSp modTransition">
        <pc:chgData name="SOUD AL-SMADI" userId="S::22110062@htu.edu.jo::a3d748fe-06a9-4a47-a312-4cfb928184cf" providerId="AD" clId="Web-{D7E2B9AE-7E1D-C82C-4A02-3C2D856A6691}" dt="2023-11-14T17:34:28.897" v="109"/>
        <pc:sldMkLst>
          <pc:docMk/>
          <pc:sldMk cId="1076467779" sldId="269"/>
        </pc:sldMkLst>
        <pc:picChg chg="add">
          <ac:chgData name="SOUD AL-SMADI" userId="S::22110062@htu.edu.jo::a3d748fe-06a9-4a47-a312-4cfb928184cf" providerId="AD" clId="Web-{D7E2B9AE-7E1D-C82C-4A02-3C2D856A6691}" dt="2023-11-14T17:12:56.164" v="36"/>
          <ac:picMkLst>
            <pc:docMk/>
            <pc:sldMk cId="1076467779" sldId="269"/>
            <ac:picMk id="10" creationId="{3CC45F13-AB0B-6CD2-A2F1-A1675116D35C}"/>
          </ac:picMkLst>
        </pc:picChg>
      </pc:sldChg>
      <pc:sldChg chg="addSp modTransition">
        <pc:chgData name="SOUD AL-SMADI" userId="S::22110062@htu.edu.jo::a3d748fe-06a9-4a47-a312-4cfb928184cf" providerId="AD" clId="Web-{D7E2B9AE-7E1D-C82C-4A02-3C2D856A6691}" dt="2023-11-14T17:34:28.897" v="111"/>
        <pc:sldMkLst>
          <pc:docMk/>
          <pc:sldMk cId="40595818" sldId="270"/>
        </pc:sldMkLst>
        <pc:picChg chg="add">
          <ac:chgData name="SOUD AL-SMADI" userId="S::22110062@htu.edu.jo::a3d748fe-06a9-4a47-a312-4cfb928184cf" providerId="AD" clId="Web-{D7E2B9AE-7E1D-C82C-4A02-3C2D856A6691}" dt="2023-11-14T17:13:26.916" v="37"/>
          <ac:picMkLst>
            <pc:docMk/>
            <pc:sldMk cId="40595818" sldId="270"/>
            <ac:picMk id="10" creationId="{772EF63B-ED30-4042-F7E8-AF92CE504917}"/>
          </ac:picMkLst>
        </pc:picChg>
      </pc:sldChg>
      <pc:sldChg chg="addSp modTransition">
        <pc:chgData name="SOUD AL-SMADI" userId="S::22110062@htu.edu.jo::a3d748fe-06a9-4a47-a312-4cfb928184cf" providerId="AD" clId="Web-{D7E2B9AE-7E1D-C82C-4A02-3C2D856A6691}" dt="2023-11-14T17:34:28.897" v="98"/>
        <pc:sldMkLst>
          <pc:docMk/>
          <pc:sldMk cId="3643819058" sldId="271"/>
        </pc:sldMkLst>
        <pc:picChg chg="add">
          <ac:chgData name="SOUD AL-SMADI" userId="S::22110062@htu.edu.jo::a3d748fe-06a9-4a47-a312-4cfb928184cf" providerId="AD" clId="Web-{D7E2B9AE-7E1D-C82C-4A02-3C2D856A6691}" dt="2023-11-14T17:13:41.745" v="38"/>
          <ac:picMkLst>
            <pc:docMk/>
            <pc:sldMk cId="3643819058" sldId="271"/>
            <ac:picMk id="6" creationId="{D04456A3-3A24-2F32-7BCB-6124EC3D55FE}"/>
          </ac:picMkLst>
        </pc:picChg>
      </pc:sldChg>
      <pc:sldChg chg="addSp modSp">
        <pc:chgData name="SOUD AL-SMADI" userId="S::22110062@htu.edu.jo::a3d748fe-06a9-4a47-a312-4cfb928184cf" providerId="AD" clId="Web-{D7E2B9AE-7E1D-C82C-4A02-3C2D856A6691}" dt="2023-11-14T17:22:18.064" v="86" actId="20577"/>
        <pc:sldMkLst>
          <pc:docMk/>
          <pc:sldMk cId="2213011326" sldId="272"/>
        </pc:sldMkLst>
        <pc:spChg chg="mod">
          <ac:chgData name="SOUD AL-SMADI" userId="S::22110062@htu.edu.jo::a3d748fe-06a9-4a47-a312-4cfb928184cf" providerId="AD" clId="Web-{D7E2B9AE-7E1D-C82C-4A02-3C2D856A6691}" dt="2023-11-14T17:22:18.064" v="86" actId="20577"/>
          <ac:spMkLst>
            <pc:docMk/>
            <pc:sldMk cId="2213011326" sldId="272"/>
            <ac:spMk id="7" creationId="{DDA6E74A-FE42-C46C-74B6-9145FDFC3EC1}"/>
          </ac:spMkLst>
        </pc:spChg>
        <pc:picChg chg="add mod">
          <ac:chgData name="SOUD AL-SMADI" userId="S::22110062@htu.edu.jo::a3d748fe-06a9-4a47-a312-4cfb928184cf" providerId="AD" clId="Web-{D7E2B9AE-7E1D-C82C-4A02-3C2D856A6691}" dt="2023-11-14T17:13:55.152" v="44" actId="1076"/>
          <ac:picMkLst>
            <pc:docMk/>
            <pc:sldMk cId="2213011326" sldId="272"/>
            <ac:picMk id="8" creationId="{AC65F473-E2F8-8B64-423E-EEC9B45C37FF}"/>
          </ac:picMkLst>
        </pc:picChg>
      </pc:sldChg>
      <pc:sldChg chg="addSp modTransition">
        <pc:chgData name="SOUD AL-SMADI" userId="S::22110062@htu.edu.jo::a3d748fe-06a9-4a47-a312-4cfb928184cf" providerId="AD" clId="Web-{D7E2B9AE-7E1D-C82C-4A02-3C2D856A6691}" dt="2023-11-14T17:34:28.897" v="106"/>
        <pc:sldMkLst>
          <pc:docMk/>
          <pc:sldMk cId="2647349450" sldId="273"/>
        </pc:sldMkLst>
        <pc:picChg chg="add">
          <ac:chgData name="SOUD AL-SMADI" userId="S::22110062@htu.edu.jo::a3d748fe-06a9-4a47-a312-4cfb928184cf" providerId="AD" clId="Web-{D7E2B9AE-7E1D-C82C-4A02-3C2D856A6691}" dt="2023-11-14T17:14:03.372" v="47"/>
          <ac:picMkLst>
            <pc:docMk/>
            <pc:sldMk cId="2647349450" sldId="273"/>
            <ac:picMk id="10" creationId="{3831C2DD-FFE9-D119-2F1A-9606A0DFEDB5}"/>
          </ac:picMkLst>
        </pc:picChg>
      </pc:sldChg>
      <pc:sldChg chg="addSp modTransition">
        <pc:chgData name="SOUD AL-SMADI" userId="S::22110062@htu.edu.jo::a3d748fe-06a9-4a47-a312-4cfb928184cf" providerId="AD" clId="Web-{D7E2B9AE-7E1D-C82C-4A02-3C2D856A6691}" dt="2023-11-14T17:34:28.897" v="107"/>
        <pc:sldMkLst>
          <pc:docMk/>
          <pc:sldMk cId="4130354784" sldId="274"/>
        </pc:sldMkLst>
        <pc:picChg chg="add">
          <ac:chgData name="SOUD AL-SMADI" userId="S::22110062@htu.edu.jo::a3d748fe-06a9-4a47-a312-4cfb928184cf" providerId="AD" clId="Web-{D7E2B9AE-7E1D-C82C-4A02-3C2D856A6691}" dt="2023-11-14T17:14:04.966" v="48"/>
          <ac:picMkLst>
            <pc:docMk/>
            <pc:sldMk cId="4130354784" sldId="274"/>
            <ac:picMk id="10" creationId="{A99F42DB-9A48-A565-89BF-4141E228D9D3}"/>
          </ac:picMkLst>
        </pc:picChg>
      </pc:sldChg>
      <pc:sldChg chg="addSp modTransition">
        <pc:chgData name="SOUD AL-SMADI" userId="S::22110062@htu.edu.jo::a3d748fe-06a9-4a47-a312-4cfb928184cf" providerId="AD" clId="Web-{D7E2B9AE-7E1D-C82C-4A02-3C2D856A6691}" dt="2023-11-14T17:34:28.897" v="110"/>
        <pc:sldMkLst>
          <pc:docMk/>
          <pc:sldMk cId="2446803227" sldId="275"/>
        </pc:sldMkLst>
        <pc:picChg chg="add">
          <ac:chgData name="SOUD AL-SMADI" userId="S::22110062@htu.edu.jo::a3d748fe-06a9-4a47-a312-4cfb928184cf" providerId="AD" clId="Web-{D7E2B9AE-7E1D-C82C-4A02-3C2D856A6691}" dt="2023-11-14T17:14:01.825" v="46"/>
          <ac:picMkLst>
            <pc:docMk/>
            <pc:sldMk cId="2446803227" sldId="275"/>
            <ac:picMk id="10" creationId="{A93138C8-B75A-5330-3A51-D7344F581DD0}"/>
          </ac:picMkLst>
        </pc:picChg>
      </pc:sldChg>
      <pc:sldChg chg="addSp modTransition">
        <pc:chgData name="SOUD AL-SMADI" userId="S::22110062@htu.edu.jo::a3d748fe-06a9-4a47-a312-4cfb928184cf" providerId="AD" clId="Web-{D7E2B9AE-7E1D-C82C-4A02-3C2D856A6691}" dt="2023-11-14T17:34:28.897" v="108"/>
        <pc:sldMkLst>
          <pc:docMk/>
          <pc:sldMk cId="2012493294" sldId="277"/>
        </pc:sldMkLst>
        <pc:picChg chg="add">
          <ac:chgData name="SOUD AL-SMADI" userId="S::22110062@htu.edu.jo::a3d748fe-06a9-4a47-a312-4cfb928184cf" providerId="AD" clId="Web-{D7E2B9AE-7E1D-C82C-4A02-3C2D856A6691}" dt="2023-11-14T17:14:06.310" v="49"/>
          <ac:picMkLst>
            <pc:docMk/>
            <pc:sldMk cId="2012493294" sldId="277"/>
            <ac:picMk id="11" creationId="{A6F66F0E-F589-1409-6660-FD5C5FD846A8}"/>
          </ac:picMkLst>
        </pc:picChg>
      </pc:sldChg>
      <pc:sldChg chg="addSp modSp">
        <pc:chgData name="SOUD AL-SMADI" userId="S::22110062@htu.edu.jo::a3d748fe-06a9-4a47-a312-4cfb928184cf" providerId="AD" clId="Web-{D7E2B9AE-7E1D-C82C-4A02-3C2D856A6691}" dt="2023-11-14T17:22:43.300" v="88" actId="20577"/>
        <pc:sldMkLst>
          <pc:docMk/>
          <pc:sldMk cId="2575102217" sldId="278"/>
        </pc:sldMkLst>
        <pc:spChg chg="mod">
          <ac:chgData name="SOUD AL-SMADI" userId="S::22110062@htu.edu.jo::a3d748fe-06a9-4a47-a312-4cfb928184cf" providerId="AD" clId="Web-{D7E2B9AE-7E1D-C82C-4A02-3C2D856A6691}" dt="2023-11-14T17:22:43.300" v="88" actId="20577"/>
          <ac:spMkLst>
            <pc:docMk/>
            <pc:sldMk cId="2575102217" sldId="278"/>
            <ac:spMk id="7" creationId="{DDA6E74A-FE42-C46C-74B6-9145FDFC3EC1}"/>
          </ac:spMkLst>
        </pc:spChg>
        <pc:picChg chg="add mod">
          <ac:chgData name="SOUD AL-SMADI" userId="S::22110062@htu.edu.jo::a3d748fe-06a9-4a47-a312-4cfb928184cf" providerId="AD" clId="Web-{D7E2B9AE-7E1D-C82C-4A02-3C2D856A6691}" dt="2023-11-14T17:14:18.529" v="54" actId="1076"/>
          <ac:picMkLst>
            <pc:docMk/>
            <pc:sldMk cId="2575102217" sldId="278"/>
            <ac:picMk id="8" creationId="{8E89E20B-12D5-DFEC-E218-4AEEFB77111B}"/>
          </ac:picMkLst>
        </pc:picChg>
      </pc:sldChg>
      <pc:sldChg chg="addSp modSp modTransition">
        <pc:chgData name="SOUD AL-SMADI" userId="S::22110062@htu.edu.jo::a3d748fe-06a9-4a47-a312-4cfb928184cf" providerId="AD" clId="Web-{D7E2B9AE-7E1D-C82C-4A02-3C2D856A6691}" dt="2023-11-14T17:34:28.897" v="99"/>
        <pc:sldMkLst>
          <pc:docMk/>
          <pc:sldMk cId="3331811445" sldId="279"/>
        </pc:sldMkLst>
        <pc:spChg chg="mod">
          <ac:chgData name="SOUD AL-SMADI" userId="S::22110062@htu.edu.jo::a3d748fe-06a9-4a47-a312-4cfb928184cf" providerId="AD" clId="Web-{D7E2B9AE-7E1D-C82C-4A02-3C2D856A6691}" dt="2023-11-14T17:14:42" v="61" actId="1076"/>
          <ac:spMkLst>
            <pc:docMk/>
            <pc:sldMk cId="3331811445" sldId="279"/>
            <ac:spMk id="10" creationId="{BEA05D4E-017D-BB1B-B5DE-A202022DDE79}"/>
          </ac:spMkLst>
        </pc:spChg>
        <pc:picChg chg="add">
          <ac:chgData name="SOUD AL-SMADI" userId="S::22110062@htu.edu.jo::a3d748fe-06a9-4a47-a312-4cfb928184cf" providerId="AD" clId="Web-{D7E2B9AE-7E1D-C82C-4A02-3C2D856A6691}" dt="2023-11-14T17:14:42.484" v="62"/>
          <ac:picMkLst>
            <pc:docMk/>
            <pc:sldMk cId="3331811445" sldId="279"/>
            <ac:picMk id="13" creationId="{90A6AC40-C0D1-F6C2-BA07-A8F3F520D6AB}"/>
          </ac:picMkLst>
        </pc:picChg>
      </pc:sldChg>
      <pc:sldChg chg="addSp modSp modTransition">
        <pc:chgData name="SOUD AL-SMADI" userId="S::22110062@htu.edu.jo::a3d748fe-06a9-4a47-a312-4cfb928184cf" providerId="AD" clId="Web-{D7E2B9AE-7E1D-C82C-4A02-3C2D856A6691}" dt="2023-11-14T17:34:28.897" v="100"/>
        <pc:sldMkLst>
          <pc:docMk/>
          <pc:sldMk cId="1923415090" sldId="280"/>
        </pc:sldMkLst>
        <pc:spChg chg="mod">
          <ac:chgData name="SOUD AL-SMADI" userId="S::22110062@htu.edu.jo::a3d748fe-06a9-4a47-a312-4cfb928184cf" providerId="AD" clId="Web-{D7E2B9AE-7E1D-C82C-4A02-3C2D856A6691}" dt="2023-11-14T17:14:45.484" v="63" actId="1076"/>
          <ac:spMkLst>
            <pc:docMk/>
            <pc:sldMk cId="1923415090" sldId="280"/>
            <ac:spMk id="10" creationId="{BEA05D4E-017D-BB1B-B5DE-A202022DDE79}"/>
          </ac:spMkLst>
        </pc:spChg>
        <pc:picChg chg="add">
          <ac:chgData name="SOUD AL-SMADI" userId="S::22110062@htu.edu.jo::a3d748fe-06a9-4a47-a312-4cfb928184cf" providerId="AD" clId="Web-{D7E2B9AE-7E1D-C82C-4A02-3C2D856A6691}" dt="2023-11-14T17:14:45.781" v="64"/>
          <ac:picMkLst>
            <pc:docMk/>
            <pc:sldMk cId="1923415090" sldId="280"/>
            <ac:picMk id="13" creationId="{886A61BC-D0D5-A5A9-5A9D-E6488BFFD7DD}"/>
          </ac:picMkLst>
        </pc:picChg>
      </pc:sldChg>
      <pc:sldChg chg="addSp modSp">
        <pc:chgData name="SOUD AL-SMADI" userId="S::22110062@htu.edu.jo::a3d748fe-06a9-4a47-a312-4cfb928184cf" providerId="AD" clId="Web-{D7E2B9AE-7E1D-C82C-4A02-3C2D856A6691}" dt="2023-11-14T17:14:49.406" v="66"/>
        <pc:sldMkLst>
          <pc:docMk/>
          <pc:sldMk cId="1351937925" sldId="281"/>
        </pc:sldMkLst>
        <pc:spChg chg="mod">
          <ac:chgData name="SOUD AL-SMADI" userId="S::22110062@htu.edu.jo::a3d748fe-06a9-4a47-a312-4cfb928184cf" providerId="AD" clId="Web-{D7E2B9AE-7E1D-C82C-4A02-3C2D856A6691}" dt="2023-11-14T17:14:49.016" v="65" actId="1076"/>
          <ac:spMkLst>
            <pc:docMk/>
            <pc:sldMk cId="1351937925" sldId="281"/>
            <ac:spMk id="10" creationId="{BEA05D4E-017D-BB1B-B5DE-A202022DDE79}"/>
          </ac:spMkLst>
        </pc:spChg>
        <pc:picChg chg="add">
          <ac:chgData name="SOUD AL-SMADI" userId="S::22110062@htu.edu.jo::a3d748fe-06a9-4a47-a312-4cfb928184cf" providerId="AD" clId="Web-{D7E2B9AE-7E1D-C82C-4A02-3C2D856A6691}" dt="2023-11-14T17:14:49.406" v="66"/>
          <ac:picMkLst>
            <pc:docMk/>
            <pc:sldMk cId="1351937925" sldId="281"/>
            <ac:picMk id="11" creationId="{73E21F5A-2F3F-8471-6581-C961C43DBAD2}"/>
          </ac:picMkLst>
        </pc:picChg>
      </pc:sldChg>
      <pc:sldChg chg="addSp modSp">
        <pc:chgData name="SOUD AL-SMADI" userId="S::22110062@htu.edu.jo::a3d748fe-06a9-4a47-a312-4cfb928184cf" providerId="AD" clId="Web-{D7E2B9AE-7E1D-C82C-4A02-3C2D856A6691}" dt="2023-11-14T17:22:57.301" v="90" actId="1076"/>
        <pc:sldMkLst>
          <pc:docMk/>
          <pc:sldMk cId="3973866684" sldId="282"/>
        </pc:sldMkLst>
        <pc:spChg chg="mod">
          <ac:chgData name="SOUD AL-SMADI" userId="S::22110062@htu.edu.jo::a3d748fe-06a9-4a47-a312-4cfb928184cf" providerId="AD" clId="Web-{D7E2B9AE-7E1D-C82C-4A02-3C2D856A6691}" dt="2023-11-14T17:22:57.301" v="90" actId="1076"/>
          <ac:spMkLst>
            <pc:docMk/>
            <pc:sldMk cId="3973866684" sldId="282"/>
            <ac:spMk id="7" creationId="{DDA6E74A-FE42-C46C-74B6-9145FDFC3EC1}"/>
          </ac:spMkLst>
        </pc:spChg>
        <pc:picChg chg="add mod">
          <ac:chgData name="SOUD AL-SMADI" userId="S::22110062@htu.edu.jo::a3d748fe-06a9-4a47-a312-4cfb928184cf" providerId="AD" clId="Web-{D7E2B9AE-7E1D-C82C-4A02-3C2D856A6691}" dt="2023-11-14T17:14:59.298" v="71" actId="1076"/>
          <ac:picMkLst>
            <pc:docMk/>
            <pc:sldMk cId="3973866684" sldId="282"/>
            <ac:picMk id="8" creationId="{C89922F7-1521-C42C-D4A9-4319E56E6EFB}"/>
          </ac:picMkLst>
        </pc:picChg>
      </pc:sldChg>
      <pc:sldChg chg="addSp modTransition">
        <pc:chgData name="SOUD AL-SMADI" userId="S::22110062@htu.edu.jo::a3d748fe-06a9-4a47-a312-4cfb928184cf" providerId="AD" clId="Web-{D7E2B9AE-7E1D-C82C-4A02-3C2D856A6691}" dt="2023-11-14T17:34:28.897" v="102"/>
        <pc:sldMkLst>
          <pc:docMk/>
          <pc:sldMk cId="591485895" sldId="283"/>
        </pc:sldMkLst>
        <pc:picChg chg="add">
          <ac:chgData name="SOUD AL-SMADI" userId="S::22110062@htu.edu.jo::a3d748fe-06a9-4a47-a312-4cfb928184cf" providerId="AD" clId="Web-{D7E2B9AE-7E1D-C82C-4A02-3C2D856A6691}" dt="2023-11-14T17:15:06.079" v="74"/>
          <ac:picMkLst>
            <pc:docMk/>
            <pc:sldMk cId="591485895" sldId="283"/>
            <ac:picMk id="9" creationId="{9516F8A4-731B-4364-4475-8F718DF54477}"/>
          </ac:picMkLst>
        </pc:picChg>
      </pc:sldChg>
      <pc:sldChg chg="addSp modTransition">
        <pc:chgData name="SOUD AL-SMADI" userId="S::22110062@htu.edu.jo::a3d748fe-06a9-4a47-a312-4cfb928184cf" providerId="AD" clId="Web-{D7E2B9AE-7E1D-C82C-4A02-3C2D856A6691}" dt="2023-11-14T17:34:28.897" v="103"/>
        <pc:sldMkLst>
          <pc:docMk/>
          <pc:sldMk cId="2600455516" sldId="284"/>
        </pc:sldMkLst>
        <pc:picChg chg="add">
          <ac:chgData name="SOUD AL-SMADI" userId="S::22110062@htu.edu.jo::a3d748fe-06a9-4a47-a312-4cfb928184cf" providerId="AD" clId="Web-{D7E2B9AE-7E1D-C82C-4A02-3C2D856A6691}" dt="2023-11-14T17:15:07.642" v="75"/>
          <ac:picMkLst>
            <pc:docMk/>
            <pc:sldMk cId="2600455516" sldId="284"/>
            <ac:picMk id="9" creationId="{6348EF6E-0888-683F-02E3-22CF2568836C}"/>
          </ac:picMkLst>
        </pc:picChg>
      </pc:sldChg>
      <pc:sldChg chg="addSp ord modTransition">
        <pc:chgData name="SOUD AL-SMADI" userId="S::22110062@htu.edu.jo::a3d748fe-06a9-4a47-a312-4cfb928184cf" providerId="AD" clId="Web-{D7E2B9AE-7E1D-C82C-4A02-3C2D856A6691}" dt="2023-11-14T17:34:28.897" v="101"/>
        <pc:sldMkLst>
          <pc:docMk/>
          <pc:sldMk cId="3753933358" sldId="285"/>
        </pc:sldMkLst>
        <pc:picChg chg="add">
          <ac:chgData name="SOUD AL-SMADI" userId="S::22110062@htu.edu.jo::a3d748fe-06a9-4a47-a312-4cfb928184cf" providerId="AD" clId="Web-{D7E2B9AE-7E1D-C82C-4A02-3C2D856A6691}" dt="2023-11-14T17:15:04.517" v="73"/>
          <ac:picMkLst>
            <pc:docMk/>
            <pc:sldMk cId="3753933358" sldId="285"/>
            <ac:picMk id="8" creationId="{D46D8F79-2C9A-67CC-DE2A-3A23EB52104D}"/>
          </ac:picMkLst>
        </pc:picChg>
      </pc:sldChg>
      <pc:sldChg chg="addSp modTransition">
        <pc:chgData name="SOUD AL-SMADI" userId="S::22110062@htu.edu.jo::a3d748fe-06a9-4a47-a312-4cfb928184cf" providerId="AD" clId="Web-{D7E2B9AE-7E1D-C82C-4A02-3C2D856A6691}" dt="2023-11-14T17:34:28.897" v="104"/>
        <pc:sldMkLst>
          <pc:docMk/>
          <pc:sldMk cId="2027082171" sldId="286"/>
        </pc:sldMkLst>
        <pc:picChg chg="add">
          <ac:chgData name="SOUD AL-SMADI" userId="S::22110062@htu.edu.jo::a3d748fe-06a9-4a47-a312-4cfb928184cf" providerId="AD" clId="Web-{D7E2B9AE-7E1D-C82C-4A02-3C2D856A6691}" dt="2023-11-14T17:15:08.564" v="76"/>
          <ac:picMkLst>
            <pc:docMk/>
            <pc:sldMk cId="2027082171" sldId="286"/>
            <ac:picMk id="9" creationId="{395F943A-F7F0-92D9-AC92-1BFCE027C34B}"/>
          </ac:picMkLst>
        </pc:picChg>
      </pc:sldChg>
      <pc:sldChg chg="del">
        <pc:chgData name="SOUD AL-SMADI" userId="S::22110062@htu.edu.jo::a3d748fe-06a9-4a47-a312-4cfb928184cf" providerId="AD" clId="Web-{D7E2B9AE-7E1D-C82C-4A02-3C2D856A6691}" dt="2023-11-14T16:58:09.163" v="12"/>
        <pc:sldMkLst>
          <pc:docMk/>
          <pc:sldMk cId="1853089676" sldId="287"/>
        </pc:sldMkLst>
      </pc:sldChg>
      <pc:sldChg chg="del">
        <pc:chgData name="SOUD AL-SMADI" userId="S::22110062@htu.edu.jo::a3d748fe-06a9-4a47-a312-4cfb928184cf" providerId="AD" clId="Web-{D7E2B9AE-7E1D-C82C-4A02-3C2D856A6691}" dt="2023-11-14T16:57:53.005" v="4"/>
        <pc:sldMkLst>
          <pc:docMk/>
          <pc:sldMk cId="3766264178" sldId="288"/>
        </pc:sldMkLst>
      </pc:sldChg>
      <pc:sldChg chg="del">
        <pc:chgData name="SOUD AL-SMADI" userId="S::22110062@htu.edu.jo::a3d748fe-06a9-4a47-a312-4cfb928184cf" providerId="AD" clId="Web-{D7E2B9AE-7E1D-C82C-4A02-3C2D856A6691}" dt="2023-11-14T16:58:03.912" v="10"/>
        <pc:sldMkLst>
          <pc:docMk/>
          <pc:sldMk cId="537483102" sldId="289"/>
        </pc:sldMkLst>
      </pc:sldChg>
      <pc:sldChg chg="del">
        <pc:chgData name="SOUD AL-SMADI" userId="S::22110062@htu.edu.jo::a3d748fe-06a9-4a47-a312-4cfb928184cf" providerId="AD" clId="Web-{D7E2B9AE-7E1D-C82C-4A02-3C2D856A6691}" dt="2023-11-14T16:58:01.178" v="9"/>
        <pc:sldMkLst>
          <pc:docMk/>
          <pc:sldMk cId="3707851023" sldId="290"/>
        </pc:sldMkLst>
      </pc:sldChg>
      <pc:sldChg chg="del">
        <pc:chgData name="SOUD AL-SMADI" userId="S::22110062@htu.edu.jo::a3d748fe-06a9-4a47-a312-4cfb928184cf" providerId="AD" clId="Web-{D7E2B9AE-7E1D-C82C-4A02-3C2D856A6691}" dt="2023-11-14T16:58:00.240" v="8"/>
        <pc:sldMkLst>
          <pc:docMk/>
          <pc:sldMk cId="4049957594" sldId="291"/>
        </pc:sldMkLst>
      </pc:sldChg>
      <pc:sldChg chg="del">
        <pc:chgData name="SOUD AL-SMADI" userId="S::22110062@htu.edu.jo::a3d748fe-06a9-4a47-a312-4cfb928184cf" providerId="AD" clId="Web-{D7E2B9AE-7E1D-C82C-4A02-3C2D856A6691}" dt="2023-11-14T16:57:56.005" v="6"/>
        <pc:sldMkLst>
          <pc:docMk/>
          <pc:sldMk cId="1767983498" sldId="292"/>
        </pc:sldMkLst>
      </pc:sldChg>
      <pc:sldChg chg="del">
        <pc:chgData name="SOUD AL-SMADI" userId="S::22110062@htu.edu.jo::a3d748fe-06a9-4a47-a312-4cfb928184cf" providerId="AD" clId="Web-{D7E2B9AE-7E1D-C82C-4A02-3C2D856A6691}" dt="2023-11-14T16:57:59.224" v="7"/>
        <pc:sldMkLst>
          <pc:docMk/>
          <pc:sldMk cId="4025360379" sldId="293"/>
        </pc:sldMkLst>
      </pc:sldChg>
      <pc:sldChg chg="del">
        <pc:chgData name="SOUD AL-SMADI" userId="S::22110062@htu.edu.jo::a3d748fe-06a9-4a47-a312-4cfb928184cf" providerId="AD" clId="Web-{D7E2B9AE-7E1D-C82C-4A02-3C2D856A6691}" dt="2023-11-14T16:57:54.161" v="5"/>
        <pc:sldMkLst>
          <pc:docMk/>
          <pc:sldMk cId="4050798168" sldId="294"/>
        </pc:sldMkLst>
      </pc:sldChg>
      <pc:sldChg chg="del">
        <pc:chgData name="SOUD AL-SMADI" userId="S::22110062@htu.edu.jo::a3d748fe-06a9-4a47-a312-4cfb928184cf" providerId="AD" clId="Web-{D7E2B9AE-7E1D-C82C-4A02-3C2D856A6691}" dt="2023-11-14T16:57:51.958" v="3"/>
        <pc:sldMkLst>
          <pc:docMk/>
          <pc:sldMk cId="101392460" sldId="295"/>
        </pc:sldMkLst>
      </pc:sldChg>
      <pc:sldChg chg="del">
        <pc:chgData name="SOUD AL-SMADI" userId="S::22110062@htu.edu.jo::a3d748fe-06a9-4a47-a312-4cfb928184cf" providerId="AD" clId="Web-{D7E2B9AE-7E1D-C82C-4A02-3C2D856A6691}" dt="2023-11-14T16:57:51.021" v="2"/>
        <pc:sldMkLst>
          <pc:docMk/>
          <pc:sldMk cId="3852584737" sldId="296"/>
        </pc:sldMkLst>
      </pc:sldChg>
      <pc:sldChg chg="addSp modSp">
        <pc:chgData name="SOUD AL-SMADI" userId="S::22110062@htu.edu.jo::a3d748fe-06a9-4a47-a312-4cfb928184cf" providerId="AD" clId="Web-{D7E2B9AE-7E1D-C82C-4A02-3C2D856A6691}" dt="2023-11-14T17:14:34.608" v="60"/>
        <pc:sldMkLst>
          <pc:docMk/>
          <pc:sldMk cId="3615620021" sldId="297"/>
        </pc:sldMkLst>
        <pc:spChg chg="mod">
          <ac:chgData name="SOUD AL-SMADI" userId="S::22110062@htu.edu.jo::a3d748fe-06a9-4a47-a312-4cfb928184cf" providerId="AD" clId="Web-{D7E2B9AE-7E1D-C82C-4A02-3C2D856A6691}" dt="2023-11-14T17:14:34.108" v="59" actId="1076"/>
          <ac:spMkLst>
            <pc:docMk/>
            <pc:sldMk cId="3615620021" sldId="297"/>
            <ac:spMk id="10" creationId="{BEA05D4E-017D-BB1B-B5DE-A202022DDE79}"/>
          </ac:spMkLst>
        </pc:spChg>
        <pc:picChg chg="add">
          <ac:chgData name="SOUD AL-SMADI" userId="S::22110062@htu.edu.jo::a3d748fe-06a9-4a47-a312-4cfb928184cf" providerId="AD" clId="Web-{D7E2B9AE-7E1D-C82C-4A02-3C2D856A6691}" dt="2023-11-14T17:14:34.608" v="60"/>
          <ac:picMkLst>
            <pc:docMk/>
            <pc:sldMk cId="3615620021" sldId="297"/>
            <ac:picMk id="13" creationId="{C19EEA62-4626-777E-A52D-5D41DA59A568}"/>
          </ac:picMkLst>
        </pc:picChg>
      </pc:sldChg>
      <pc:sldChg chg="addSp delSp add">
        <pc:chgData name="SOUD AL-SMADI" userId="S::22110062@htu.edu.jo::a3d748fe-06a9-4a47-a312-4cfb928184cf" providerId="AD" clId="Web-{D7E2B9AE-7E1D-C82C-4A02-3C2D856A6691}" dt="2023-11-14T17:16:09.787" v="83"/>
        <pc:sldMkLst>
          <pc:docMk/>
          <pc:sldMk cId="2099026281" sldId="298"/>
        </pc:sldMkLst>
        <pc:picChg chg="add del">
          <ac:chgData name="SOUD AL-SMADI" userId="S::22110062@htu.edu.jo::a3d748fe-06a9-4a47-a312-4cfb928184cf" providerId="AD" clId="Web-{D7E2B9AE-7E1D-C82C-4A02-3C2D856A6691}" dt="2023-11-14T17:16:09.787" v="83"/>
          <ac:picMkLst>
            <pc:docMk/>
            <pc:sldMk cId="2099026281" sldId="298"/>
            <ac:picMk id="11" creationId="{68307F52-9EBB-F483-87EA-15862BC4736E}"/>
          </ac:picMkLst>
        </pc:picChg>
      </pc:sldChg>
      <pc:sldChg chg="add replId">
        <pc:chgData name="SOUD AL-SMADI" userId="S::22110062@htu.edu.jo::a3d748fe-06a9-4a47-a312-4cfb928184cf" providerId="AD" clId="Web-{D7E2B9AE-7E1D-C82C-4A02-3C2D856A6691}" dt="2023-11-14T17:16:35.633" v="84"/>
        <pc:sldMkLst>
          <pc:docMk/>
          <pc:sldMk cId="1211628064" sldId="299"/>
        </pc:sldMkLst>
      </pc:sldChg>
      <pc:sldChg chg="add replId">
        <pc:chgData name="SOUD AL-SMADI" userId="S::22110062@htu.edu.jo::a3d748fe-06a9-4a47-a312-4cfb928184cf" providerId="AD" clId="Web-{D7E2B9AE-7E1D-C82C-4A02-3C2D856A6691}" dt="2023-11-14T17:16:37.289" v="85"/>
        <pc:sldMkLst>
          <pc:docMk/>
          <pc:sldMk cId="768044302" sldId="300"/>
        </pc:sldMkLst>
      </pc:sldChg>
      <pc:sldChg chg="modSp">
        <pc:chgData name="SOUD AL-SMADI" userId="S::22110062@htu.edu.jo::a3d748fe-06a9-4a47-a312-4cfb928184cf" providerId="AD" clId="Web-{D7E2B9AE-7E1D-C82C-4A02-3C2D856A6691}" dt="2023-11-14T17:24:11.275" v="96" actId="20577"/>
        <pc:sldMkLst>
          <pc:docMk/>
          <pc:sldMk cId="1913704820" sldId="301"/>
        </pc:sldMkLst>
        <pc:spChg chg="mod">
          <ac:chgData name="SOUD AL-SMADI" userId="S::22110062@htu.edu.jo::a3d748fe-06a9-4a47-a312-4cfb928184cf" providerId="AD" clId="Web-{D7E2B9AE-7E1D-C82C-4A02-3C2D856A6691}" dt="2023-11-14T17:24:11.275" v="96" actId="20577"/>
          <ac:spMkLst>
            <pc:docMk/>
            <pc:sldMk cId="1913704820" sldId="301"/>
            <ac:spMk id="14" creationId="{ECDE1E66-CB27-A8D7-EC45-AEE05C12D26F}"/>
          </ac:spMkLst>
        </pc:spChg>
      </pc:sldChg>
    </pc:docChg>
  </pc:docChgLst>
  <pc:docChgLst>
    <pc:chgData name="SOUD AL-SMADI" userId="S::22110062@htu.edu.jo::a3d748fe-06a9-4a47-a312-4cfb928184cf" providerId="AD" clId="Web-{DCFA86B4-B506-7597-B5F1-77BF49854651}"/>
    <pc:docChg chg="addSld modSld sldOrd">
      <pc:chgData name="SOUD AL-SMADI" userId="S::22110062@htu.edu.jo::a3d748fe-06a9-4a47-a312-4cfb928184cf" providerId="AD" clId="Web-{DCFA86B4-B506-7597-B5F1-77BF49854651}" dt="2023-11-15T13:43:21.940" v="160" actId="20577"/>
      <pc:docMkLst>
        <pc:docMk/>
      </pc:docMkLst>
      <pc:sldChg chg="addSp delSp modSp">
        <pc:chgData name="SOUD AL-SMADI" userId="S::22110062@htu.edu.jo::a3d748fe-06a9-4a47-a312-4cfb928184cf" providerId="AD" clId="Web-{DCFA86B4-B506-7597-B5F1-77BF49854651}" dt="2023-11-15T13:25:38.742" v="145" actId="20577"/>
        <pc:sldMkLst>
          <pc:docMk/>
          <pc:sldMk cId="0" sldId="259"/>
        </pc:sldMkLst>
        <pc:spChg chg="mod">
          <ac:chgData name="SOUD AL-SMADI" userId="S::22110062@htu.edu.jo::a3d748fe-06a9-4a47-a312-4cfb928184cf" providerId="AD" clId="Web-{DCFA86B4-B506-7597-B5F1-77BF49854651}" dt="2023-11-15T13:25:38.742" v="145" actId="20577"/>
          <ac:spMkLst>
            <pc:docMk/>
            <pc:sldMk cId="0" sldId="259"/>
            <ac:spMk id="8" creationId="{D0F218FA-6814-883E-2A0D-BAC0C9C589D2}"/>
          </ac:spMkLst>
        </pc:spChg>
        <pc:picChg chg="add mod">
          <ac:chgData name="SOUD AL-SMADI" userId="S::22110062@htu.edu.jo::a3d748fe-06a9-4a47-a312-4cfb928184cf" providerId="AD" clId="Web-{DCFA86B4-B506-7597-B5F1-77BF49854651}" dt="2023-11-15T13:21:32.669" v="41" actId="1076"/>
          <ac:picMkLst>
            <pc:docMk/>
            <pc:sldMk cId="0" sldId="259"/>
            <ac:picMk id="9" creationId="{7EAEC677-119B-2EAF-571E-62B022839F68}"/>
          </ac:picMkLst>
        </pc:picChg>
        <pc:picChg chg="del">
          <ac:chgData name="SOUD AL-SMADI" userId="S::22110062@htu.edu.jo::a3d748fe-06a9-4a47-a312-4cfb928184cf" providerId="AD" clId="Web-{DCFA86B4-B506-7597-B5F1-77BF49854651}" dt="2023-11-15T13:21:24.356" v="38"/>
          <ac:picMkLst>
            <pc:docMk/>
            <pc:sldMk cId="0" sldId="259"/>
            <ac:picMk id="1028" creationId="{918A5B9B-286A-020A-DD45-134217E65382}"/>
          </ac:picMkLst>
        </pc:picChg>
      </pc:sldChg>
      <pc:sldChg chg="ord">
        <pc:chgData name="SOUD AL-SMADI" userId="S::22110062@htu.edu.jo::a3d748fe-06a9-4a47-a312-4cfb928184cf" providerId="AD" clId="Web-{DCFA86B4-B506-7597-B5F1-77BF49854651}" dt="2023-11-15T13:29:27.688" v="146"/>
        <pc:sldMkLst>
          <pc:docMk/>
          <pc:sldMk cId="1351937925" sldId="281"/>
        </pc:sldMkLst>
      </pc:sldChg>
      <pc:sldChg chg="modSp">
        <pc:chgData name="SOUD AL-SMADI" userId="S::22110062@htu.edu.jo::a3d748fe-06a9-4a47-a312-4cfb928184cf" providerId="AD" clId="Web-{DCFA86B4-B506-7597-B5F1-77BF49854651}" dt="2023-11-15T11:36:39.997" v="13" actId="20577"/>
        <pc:sldMkLst>
          <pc:docMk/>
          <pc:sldMk cId="591485895" sldId="283"/>
        </pc:sldMkLst>
        <pc:spChg chg="mod">
          <ac:chgData name="SOUD AL-SMADI" userId="S::22110062@htu.edu.jo::a3d748fe-06a9-4a47-a312-4cfb928184cf" providerId="AD" clId="Web-{DCFA86B4-B506-7597-B5F1-77BF49854651}" dt="2023-11-15T11:36:39.997" v="13" actId="20577"/>
          <ac:spMkLst>
            <pc:docMk/>
            <pc:sldMk cId="591485895" sldId="283"/>
            <ac:spMk id="8" creationId="{D0EE86FA-22E5-B7FA-E7F9-4BD0509BDEBF}"/>
          </ac:spMkLst>
        </pc:spChg>
      </pc:sldChg>
      <pc:sldChg chg="modSp">
        <pc:chgData name="SOUD AL-SMADI" userId="S::22110062@htu.edu.jo::a3d748fe-06a9-4a47-a312-4cfb928184cf" providerId="AD" clId="Web-{DCFA86B4-B506-7597-B5F1-77BF49854651}" dt="2023-11-15T13:21:07.559" v="37" actId="20577"/>
        <pc:sldMkLst>
          <pc:docMk/>
          <pc:sldMk cId="3615620021" sldId="297"/>
        </pc:sldMkLst>
        <pc:spChg chg="mod">
          <ac:chgData name="SOUD AL-SMADI" userId="S::22110062@htu.edu.jo::a3d748fe-06a9-4a47-a312-4cfb928184cf" providerId="AD" clId="Web-{DCFA86B4-B506-7597-B5F1-77BF49854651}" dt="2023-11-15T13:21:07.559" v="37" actId="20577"/>
          <ac:spMkLst>
            <pc:docMk/>
            <pc:sldMk cId="3615620021" sldId="297"/>
            <ac:spMk id="12" creationId="{1A34AAB7-108B-A8CD-5C4E-FEEA77392836}"/>
          </ac:spMkLst>
        </pc:spChg>
      </pc:sldChg>
      <pc:sldChg chg="delSp modSp">
        <pc:chgData name="SOUD AL-SMADI" userId="S::22110062@htu.edu.jo::a3d748fe-06a9-4a47-a312-4cfb928184cf" providerId="AD" clId="Web-{DCFA86B4-B506-7597-B5F1-77BF49854651}" dt="2023-11-15T13:43:21.940" v="160" actId="20577"/>
        <pc:sldMkLst>
          <pc:docMk/>
          <pc:sldMk cId="1211628064" sldId="299"/>
        </pc:sldMkLst>
        <pc:spChg chg="mod">
          <ac:chgData name="SOUD AL-SMADI" userId="S::22110062@htu.edu.jo::a3d748fe-06a9-4a47-a312-4cfb928184cf" providerId="AD" clId="Web-{DCFA86B4-B506-7597-B5F1-77BF49854651}" dt="2023-11-15T13:43:21.940" v="160" actId="20577"/>
          <ac:spMkLst>
            <pc:docMk/>
            <pc:sldMk cId="1211628064" sldId="299"/>
            <ac:spMk id="7" creationId="{20523BA4-8AAC-BAA2-B3AC-1CE3568DDF41}"/>
          </ac:spMkLst>
        </pc:spChg>
        <pc:spChg chg="mod">
          <ac:chgData name="SOUD AL-SMADI" userId="S::22110062@htu.edu.jo::a3d748fe-06a9-4a47-a312-4cfb928184cf" providerId="AD" clId="Web-{DCFA86B4-B506-7597-B5F1-77BF49854651}" dt="2023-11-15T11:54:15.876" v="28" actId="20577"/>
          <ac:spMkLst>
            <pc:docMk/>
            <pc:sldMk cId="1211628064" sldId="299"/>
            <ac:spMk id="14" creationId="{ECDE1E66-CB27-A8D7-EC45-AEE05C12D26F}"/>
          </ac:spMkLst>
        </pc:spChg>
        <pc:picChg chg="del">
          <ac:chgData name="SOUD AL-SMADI" userId="S::22110062@htu.edu.jo::a3d748fe-06a9-4a47-a312-4cfb928184cf" providerId="AD" clId="Web-{DCFA86B4-B506-7597-B5F1-77BF49854651}" dt="2023-11-15T11:34:38.948" v="0"/>
          <ac:picMkLst>
            <pc:docMk/>
            <pc:sldMk cId="1211628064" sldId="299"/>
            <ac:picMk id="11" creationId="{68307F52-9EBB-F483-87EA-15862BC4736E}"/>
          </ac:picMkLst>
        </pc:picChg>
      </pc:sldChg>
      <pc:sldChg chg="ord">
        <pc:chgData name="SOUD AL-SMADI" userId="S::22110062@htu.edu.jo::a3d748fe-06a9-4a47-a312-4cfb928184cf" providerId="AD" clId="Web-{DCFA86B4-B506-7597-B5F1-77BF49854651}" dt="2023-11-15T13:29:57.971" v="147"/>
        <pc:sldMkLst>
          <pc:docMk/>
          <pc:sldMk cId="1913704820" sldId="301"/>
        </pc:sldMkLst>
      </pc:sldChg>
      <pc:sldChg chg="delSp modSp add replId">
        <pc:chgData name="SOUD AL-SMADI" userId="S::22110062@htu.edu.jo::a3d748fe-06a9-4a47-a312-4cfb928184cf" providerId="AD" clId="Web-{DCFA86B4-B506-7597-B5F1-77BF49854651}" dt="2023-11-15T11:38:20.718" v="20"/>
        <pc:sldMkLst>
          <pc:docMk/>
          <pc:sldMk cId="475014045" sldId="303"/>
        </pc:sldMkLst>
        <pc:spChg chg="mod">
          <ac:chgData name="SOUD AL-SMADI" userId="S::22110062@htu.edu.jo::a3d748fe-06a9-4a47-a312-4cfb928184cf" providerId="AD" clId="Web-{DCFA86B4-B506-7597-B5F1-77BF49854651}" dt="2023-11-15T11:38:17.984" v="19" actId="1076"/>
          <ac:spMkLst>
            <pc:docMk/>
            <pc:sldMk cId="475014045" sldId="303"/>
            <ac:spMk id="6" creationId="{47284CA2-E057-6C52-F9E6-65729272DD42}"/>
          </ac:spMkLst>
        </pc:spChg>
        <pc:spChg chg="del mod">
          <ac:chgData name="SOUD AL-SMADI" userId="S::22110062@htu.edu.jo::a3d748fe-06a9-4a47-a312-4cfb928184cf" providerId="AD" clId="Web-{DCFA86B4-B506-7597-B5F1-77BF49854651}" dt="2023-11-15T11:38:20.718" v="20"/>
          <ac:spMkLst>
            <pc:docMk/>
            <pc:sldMk cId="475014045" sldId="303"/>
            <ac:spMk id="10" creationId="{ACB299F6-71D9-A603-7A57-385F7B5CB51C}"/>
          </ac:spMkLst>
        </pc:spChg>
        <pc:picChg chg="del">
          <ac:chgData name="SOUD AL-SMADI" userId="S::22110062@htu.edu.jo::a3d748fe-06a9-4a47-a312-4cfb928184cf" providerId="AD" clId="Web-{DCFA86B4-B506-7597-B5F1-77BF49854651}" dt="2023-11-15T11:36:02.950" v="2"/>
          <ac:picMkLst>
            <pc:docMk/>
            <pc:sldMk cId="475014045" sldId="303"/>
            <ac:picMk id="8" creationId="{DDF8808E-500A-D335-B4D2-EB5A7C03D642}"/>
          </ac:picMkLst>
        </pc:picChg>
        <pc:cxnChg chg="mod">
          <ac:chgData name="SOUD AL-SMADI" userId="S::22110062@htu.edu.jo::a3d748fe-06a9-4a47-a312-4cfb928184cf" providerId="AD" clId="Web-{DCFA86B4-B506-7597-B5F1-77BF49854651}" dt="2023-11-15T11:36:24.028" v="10" actId="1076"/>
          <ac:cxnSpMkLst>
            <pc:docMk/>
            <pc:sldMk cId="475014045" sldId="303"/>
            <ac:cxnSpMk id="7" creationId="{AAB9AB69-C0E9-3F07-CFCF-A7E5782931C8}"/>
          </ac:cxnSpMkLst>
        </pc:cxnChg>
      </pc:sldChg>
      <pc:sldChg chg="addSp delSp modSp add ord replId">
        <pc:chgData name="SOUD AL-SMADI" userId="S::22110062@htu.edu.jo::a3d748fe-06a9-4a47-a312-4cfb928184cf" providerId="AD" clId="Web-{DCFA86B4-B506-7597-B5F1-77BF49854651}" dt="2023-11-15T13:25:02.646" v="132" actId="20577"/>
        <pc:sldMkLst>
          <pc:docMk/>
          <pc:sldMk cId="3251594399" sldId="322"/>
        </pc:sldMkLst>
        <pc:spChg chg="mod">
          <ac:chgData name="SOUD AL-SMADI" userId="S::22110062@htu.edu.jo::a3d748fe-06a9-4a47-a312-4cfb928184cf" providerId="AD" clId="Web-{DCFA86B4-B506-7597-B5F1-77BF49854651}" dt="2023-11-15T13:22:40.344" v="63" actId="14100"/>
          <ac:spMkLst>
            <pc:docMk/>
            <pc:sldMk cId="3251594399" sldId="322"/>
            <ac:spMk id="6" creationId="{0AAB8697-AAE4-3EB4-BD82-761814FF1145}"/>
          </ac:spMkLst>
        </pc:spChg>
        <pc:spChg chg="mod">
          <ac:chgData name="SOUD AL-SMADI" userId="S::22110062@htu.edu.jo::a3d748fe-06a9-4a47-a312-4cfb928184cf" providerId="AD" clId="Web-{DCFA86B4-B506-7597-B5F1-77BF49854651}" dt="2023-11-15T13:25:02.646" v="132" actId="20577"/>
          <ac:spMkLst>
            <pc:docMk/>
            <pc:sldMk cId="3251594399" sldId="322"/>
            <ac:spMk id="8" creationId="{D0F218FA-6814-883E-2A0D-BAC0C9C589D2}"/>
          </ac:spMkLst>
        </pc:spChg>
        <pc:picChg chg="del">
          <ac:chgData name="SOUD AL-SMADI" userId="S::22110062@htu.edu.jo::a3d748fe-06a9-4a47-a312-4cfb928184cf" providerId="AD" clId="Web-{DCFA86B4-B506-7597-B5F1-77BF49854651}" dt="2023-11-15T13:22:43.782" v="64"/>
          <ac:picMkLst>
            <pc:docMk/>
            <pc:sldMk cId="3251594399" sldId="322"/>
            <ac:picMk id="9" creationId="{7EAEC677-119B-2EAF-571E-62B022839F68}"/>
          </ac:picMkLst>
        </pc:picChg>
        <pc:picChg chg="add mod">
          <ac:chgData name="SOUD AL-SMADI" userId="S::22110062@htu.edu.jo::a3d748fe-06a9-4a47-a312-4cfb928184cf" providerId="AD" clId="Web-{DCFA86B4-B506-7597-B5F1-77BF49854651}" dt="2023-11-15T13:24:24.957" v="130" actId="14100"/>
          <ac:picMkLst>
            <pc:docMk/>
            <pc:sldMk cId="3251594399" sldId="322"/>
            <ac:picMk id="11" creationId="{70A49412-17D1-2D1A-CCED-57215A8B15CA}"/>
          </ac:picMkLst>
        </pc:picChg>
      </pc:sldChg>
    </pc:docChg>
  </pc:docChgLst>
  <pc:docChgLst>
    <pc:chgData name="Guest User" userId="S::urn:spo:anon#c1ae48dcbcac30be5afa78a46a882a78ba62e1df7e802165f118038ed7aa3745::" providerId="AD" clId="Web-{028EAAF0-3B36-8E02-3C35-205F6D662D83}"/>
    <pc:docChg chg="addSld delSld modSld sldOrd">
      <pc:chgData name="Guest User" userId="S::urn:spo:anon#c1ae48dcbcac30be5afa78a46a882a78ba62e1df7e802165f118038ed7aa3745::" providerId="AD" clId="Web-{028EAAF0-3B36-8E02-3C35-205F6D662D83}" dt="2023-11-15T10:02:39.034" v="135"/>
      <pc:docMkLst>
        <pc:docMk/>
      </pc:docMkLst>
      <pc:sldChg chg="modSp">
        <pc:chgData name="Guest User" userId="S::urn:spo:anon#c1ae48dcbcac30be5afa78a46a882a78ba62e1df7e802165f118038ed7aa3745::" providerId="AD" clId="Web-{028EAAF0-3B36-8E02-3C35-205F6D662D83}" dt="2023-11-15T10:00:58.453" v="128" actId="20577"/>
        <pc:sldMkLst>
          <pc:docMk/>
          <pc:sldMk cId="0" sldId="262"/>
        </pc:sldMkLst>
        <pc:spChg chg="mod">
          <ac:chgData name="Guest User" userId="S::urn:spo:anon#c1ae48dcbcac30be5afa78a46a882a78ba62e1df7e802165f118038ed7aa3745::" providerId="AD" clId="Web-{028EAAF0-3B36-8E02-3C35-205F6D662D83}" dt="2023-11-15T10:00:58.453" v="128" actId="20577"/>
          <ac:spMkLst>
            <pc:docMk/>
            <pc:sldMk cId="0" sldId="262"/>
            <ac:spMk id="8" creationId="{D0EE86FA-22E5-B7FA-E7F9-4BD0509BDEBF}"/>
          </ac:spMkLst>
        </pc:spChg>
      </pc:sldChg>
      <pc:sldChg chg="ord">
        <pc:chgData name="Guest User" userId="S::urn:spo:anon#c1ae48dcbcac30be5afa78a46a882a78ba62e1df7e802165f118038ed7aa3745::" providerId="AD" clId="Web-{028EAAF0-3B36-8E02-3C35-205F6D662D83}" dt="2023-11-15T10:01:08.938" v="129"/>
        <pc:sldMkLst>
          <pc:docMk/>
          <pc:sldMk cId="591485895" sldId="283"/>
        </pc:sldMkLst>
      </pc:sldChg>
      <pc:sldChg chg="modSp">
        <pc:chgData name="Guest User" userId="S::urn:spo:anon#c1ae48dcbcac30be5afa78a46a882a78ba62e1df7e802165f118038ed7aa3745::" providerId="AD" clId="Web-{028EAAF0-3B36-8E02-3C35-205F6D662D83}" dt="2023-11-15T10:02:24.362" v="134" actId="1076"/>
        <pc:sldMkLst>
          <pc:docMk/>
          <pc:sldMk cId="2600455516" sldId="284"/>
        </pc:sldMkLst>
        <pc:spChg chg="mod">
          <ac:chgData name="Guest User" userId="S::urn:spo:anon#c1ae48dcbcac30be5afa78a46a882a78ba62e1df7e802165f118038ed7aa3745::" providerId="AD" clId="Web-{028EAAF0-3B36-8E02-3C35-205F6D662D83}" dt="2023-11-15T10:02:24.362" v="134" actId="1076"/>
          <ac:spMkLst>
            <pc:docMk/>
            <pc:sldMk cId="2600455516" sldId="284"/>
            <ac:spMk id="8" creationId="{D0EE86FA-22E5-B7FA-E7F9-4BD0509BDEBF}"/>
          </ac:spMkLst>
        </pc:spChg>
      </pc:sldChg>
      <pc:sldChg chg="ord">
        <pc:chgData name="Guest User" userId="S::urn:spo:anon#c1ae48dcbcac30be5afa78a46a882a78ba62e1df7e802165f118038ed7aa3745::" providerId="AD" clId="Web-{028EAAF0-3B36-8E02-3C35-205F6D662D83}" dt="2023-11-15T10:02:39.034" v="135"/>
        <pc:sldMkLst>
          <pc:docMk/>
          <pc:sldMk cId="3753933358" sldId="285"/>
        </pc:sldMkLst>
      </pc:sldChg>
      <pc:sldChg chg="del">
        <pc:chgData name="Guest User" userId="S::urn:spo:anon#c1ae48dcbcac30be5afa78a46a882a78ba62e1df7e802165f118038ed7aa3745::" providerId="AD" clId="Web-{028EAAF0-3B36-8E02-3C35-205F6D662D83}" dt="2023-11-15T09:54:15.051" v="0"/>
        <pc:sldMkLst>
          <pc:docMk/>
          <pc:sldMk cId="768044302" sldId="300"/>
        </pc:sldMkLst>
      </pc:sldChg>
      <pc:sldChg chg="addSp delSp modSp add ord">
        <pc:chgData name="Guest User" userId="S::urn:spo:anon#c1ae48dcbcac30be5afa78a46a882a78ba62e1df7e802165f118038ed7aa3745::" providerId="AD" clId="Web-{028EAAF0-3B36-8E02-3C35-205F6D662D83}" dt="2023-11-15T09:58:56.278" v="111" actId="20577"/>
        <pc:sldMkLst>
          <pc:docMk/>
          <pc:sldMk cId="2078022860" sldId="302"/>
        </pc:sldMkLst>
        <pc:spChg chg="mod">
          <ac:chgData name="Guest User" userId="S::urn:spo:anon#c1ae48dcbcac30be5afa78a46a882a78ba62e1df7e802165f118038ed7aa3745::" providerId="AD" clId="Web-{028EAAF0-3B36-8E02-3C35-205F6D662D83}" dt="2023-11-15T09:58:56.278" v="111" actId="20577"/>
          <ac:spMkLst>
            <pc:docMk/>
            <pc:sldMk cId="2078022860" sldId="302"/>
            <ac:spMk id="14" creationId="{ECDE1E66-CB27-A8D7-EC45-AEE05C12D26F}"/>
          </ac:spMkLst>
        </pc:spChg>
        <pc:picChg chg="add del">
          <ac:chgData name="Guest User" userId="S::urn:spo:anon#c1ae48dcbcac30be5afa78a46a882a78ba62e1df7e802165f118038ed7aa3745::" providerId="AD" clId="Web-{028EAAF0-3B36-8E02-3C35-205F6D662D83}" dt="2023-11-15T09:54:52.724" v="5"/>
          <ac:picMkLst>
            <pc:docMk/>
            <pc:sldMk cId="2078022860" sldId="302"/>
            <ac:picMk id="11" creationId="{68307F52-9EBB-F483-87EA-15862BC4736E}"/>
          </ac:picMkLst>
        </pc:picChg>
      </pc:sldChg>
    </pc:docChg>
  </pc:docChgLst>
</pc:chgInfo>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svg>
</file>

<file path=ppt/media/image3.png>
</file>

<file path=ppt/media/image30.jpeg>
</file>

<file path=ppt/media/image31.jpeg>
</file>

<file path=ppt/media/image32.jpeg>
</file>

<file path=ppt/media/image33.jpeg>
</file>

<file path=ppt/media/image34.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11/15/2023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7.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7.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19.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20.jpe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21.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22.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23.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24.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25.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26.png"/><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27.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7.xml"/><Relationship Id="rId6" Type="http://schemas.openxmlformats.org/officeDocument/2006/relationships/image" Target="../media/image34.jpeg"/><Relationship Id="rId5" Type="http://schemas.openxmlformats.org/officeDocument/2006/relationships/image" Target="../media/image33.jpeg"/><Relationship Id="rId4" Type="http://schemas.openxmlformats.org/officeDocument/2006/relationships/image" Target="../media/image32.jpe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9.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2.png"/><Relationship Id="rId7" Type="http://schemas.openxmlformats.org/officeDocument/2006/relationships/image" Target="../media/image12.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3.png"/><Relationship Id="rId9"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1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5400000">
            <a:off x="13387323" y="3316641"/>
            <a:ext cx="9801354" cy="3634669"/>
          </a:xfrm>
          <a:custGeom>
            <a:avLst/>
            <a:gdLst/>
            <a:ahLst/>
            <a:cxnLst/>
            <a:rect l="l" t="t" r="r" b="b"/>
            <a:pathLst>
              <a:path w="9801354" h="3634669">
                <a:moveTo>
                  <a:pt x="0" y="0"/>
                </a:moveTo>
                <a:lnTo>
                  <a:pt x="9801354" y="0"/>
                </a:lnTo>
                <a:lnTo>
                  <a:pt x="9801354" y="3634668"/>
                </a:lnTo>
                <a:lnTo>
                  <a:pt x="0" y="3634668"/>
                </a:lnTo>
                <a:lnTo>
                  <a:pt x="0" y="0"/>
                </a:lnTo>
                <a:close/>
              </a:path>
            </a:pathLst>
          </a:custGeom>
          <a:blipFill>
            <a:blip r:embed="rId2">
              <a:alphaModFix amt="50000"/>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p:cNvSpPr/>
          <p:nvPr/>
        </p:nvSpPr>
        <p:spPr>
          <a:xfrm rot="-5400000" flipV="1">
            <a:off x="-4900677" y="3316641"/>
            <a:ext cx="9801354" cy="3634669"/>
          </a:xfrm>
          <a:custGeom>
            <a:avLst/>
            <a:gdLst/>
            <a:ahLst/>
            <a:cxnLst/>
            <a:rect l="l" t="t" r="r" b="b"/>
            <a:pathLst>
              <a:path w="9801354" h="3634669">
                <a:moveTo>
                  <a:pt x="0" y="3634668"/>
                </a:moveTo>
                <a:lnTo>
                  <a:pt x="9801354" y="3634668"/>
                </a:lnTo>
                <a:lnTo>
                  <a:pt x="9801354" y="0"/>
                </a:lnTo>
                <a:lnTo>
                  <a:pt x="0" y="0"/>
                </a:lnTo>
                <a:lnTo>
                  <a:pt x="0" y="3634668"/>
                </a:lnTo>
                <a:close/>
              </a:path>
            </a:pathLst>
          </a:custGeom>
          <a:blipFill>
            <a:blip r:embed="rId2">
              <a:alphaModFix amt="50000"/>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4" name="Freeform 4"/>
          <p:cNvSpPr/>
          <p:nvPr/>
        </p:nvSpPr>
        <p:spPr>
          <a:xfrm>
            <a:off x="15191191" y="9206513"/>
            <a:ext cx="2068109" cy="828139"/>
          </a:xfrm>
          <a:custGeom>
            <a:avLst/>
            <a:gdLst/>
            <a:ahLst/>
            <a:cxnLst/>
            <a:rect l="l" t="t" r="r" b="b"/>
            <a:pathLst>
              <a:path w="2068109" h="828139">
                <a:moveTo>
                  <a:pt x="0" y="0"/>
                </a:moveTo>
                <a:lnTo>
                  <a:pt x="2068109" y="0"/>
                </a:lnTo>
                <a:lnTo>
                  <a:pt x="2068109" y="828139"/>
                </a:lnTo>
                <a:lnTo>
                  <a:pt x="0" y="828139"/>
                </a:lnTo>
                <a:lnTo>
                  <a:pt x="0" y="0"/>
                </a:lnTo>
                <a:close/>
              </a:path>
            </a:pathLst>
          </a:custGeom>
          <a:blipFill>
            <a:blip r:embed="rId3"/>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Freeform 5"/>
          <p:cNvSpPr/>
          <p:nvPr/>
        </p:nvSpPr>
        <p:spPr>
          <a:xfrm>
            <a:off x="869676" y="9086994"/>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6" name="TextBox 5">
            <a:extLst>
              <a:ext uri="{FF2B5EF4-FFF2-40B4-BE49-F238E27FC236}">
                <a16:creationId xmlns:a16="http://schemas.microsoft.com/office/drawing/2014/main" id="{F05A2AB6-8518-4EB3-501F-7B3B06C005BE}"/>
              </a:ext>
            </a:extLst>
          </p:cNvPr>
          <p:cNvSpPr txBox="1"/>
          <p:nvPr/>
        </p:nvSpPr>
        <p:spPr>
          <a:xfrm>
            <a:off x="5181600" y="4076700"/>
            <a:ext cx="7924800" cy="424731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a:ln>
                  <a:noFill/>
                </a:ln>
                <a:solidFill>
                  <a:prstClr val="white"/>
                </a:solidFill>
                <a:effectLst/>
                <a:uLnTx/>
                <a:uFillTx/>
                <a:latin typeface="Lucida Calligraphy" panose="03010101010101010101" pitchFamily="66" charset="0"/>
                <a:ea typeface="+mn-ea"/>
                <a:cs typeface="+mn-cs"/>
              </a:rPr>
              <a:t>Welcome to</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5400" b="1" i="0" u="none" strike="noStrike" kern="1200" cap="none" spc="0" normalizeH="0" baseline="0" noProof="0">
              <a:ln>
                <a:noFill/>
              </a:ln>
              <a:solidFill>
                <a:prstClr val="white"/>
              </a:solidFill>
              <a:effectLst/>
              <a:uLnTx/>
              <a:uFillTx/>
              <a:latin typeface="Lucida Calligraphy" panose="03010101010101010101" pitchFamily="66"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a:ln>
                  <a:noFill/>
                </a:ln>
                <a:solidFill>
                  <a:prstClr val="white"/>
                </a:solidFill>
                <a:effectLst/>
                <a:uLnTx/>
                <a:uFillTx/>
                <a:latin typeface="Lucida Calligraphy" panose="03010101010101010101" pitchFamily="66" charset="0"/>
                <a:ea typeface="+mn-ea"/>
                <a:cs typeface="+mn-cs"/>
              </a:rPr>
              <a:t>“ Cryptography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5400" b="1" i="0" u="none" strike="noStrike" kern="1200" cap="none" spc="0" normalizeH="0" baseline="0" noProof="0">
              <a:ln>
                <a:noFill/>
              </a:ln>
              <a:solidFill>
                <a:prstClr val="white"/>
              </a:solidFill>
              <a:effectLst/>
              <a:uLnTx/>
              <a:uFillTx/>
              <a:latin typeface="Lucida Calligraphy" panose="03010101010101010101" pitchFamily="66"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a:ln>
                  <a:noFill/>
                </a:ln>
                <a:solidFill>
                  <a:prstClr val="white"/>
                </a:solidFill>
                <a:effectLst/>
                <a:uLnTx/>
                <a:uFillTx/>
                <a:latin typeface="Lucida Calligraphy" panose="03010101010101010101" pitchFamily="66" charset="0"/>
                <a:ea typeface="+mn-ea"/>
                <a:cs typeface="+mn-cs"/>
              </a:rPr>
              <a:t>Session</a:t>
            </a:r>
          </a:p>
        </p:txBody>
      </p:sp>
      <p:pic>
        <p:nvPicPr>
          <p:cNvPr id="1034" name="Picture 10">
            <a:extLst>
              <a:ext uri="{FF2B5EF4-FFF2-40B4-BE49-F238E27FC236}">
                <a16:creationId xmlns:a16="http://schemas.microsoft.com/office/drawing/2014/main" id="{15D53E8D-111A-03AE-FFAB-FC196047F32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38400" y="342900"/>
            <a:ext cx="2548679" cy="193149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 flag with a skull and a logo&#10;&#10;Description automatically generated">
            <a:extLst>
              <a:ext uri="{FF2B5EF4-FFF2-40B4-BE49-F238E27FC236}">
                <a16:creationId xmlns:a16="http://schemas.microsoft.com/office/drawing/2014/main" id="{39301590-5F80-EA76-A6A2-A61FB32E049A}"/>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3000" b="96200" l="10000" r="94600">
                        <a14:foregroundMark x1="17800" y1="61600" x2="9800" y2="67000"/>
                        <a14:foregroundMark x1="9800" y1="67000" x2="8200" y2="77400"/>
                        <a14:foregroundMark x1="8200" y1="77400" x2="10800" y2="87200"/>
                        <a14:foregroundMark x1="10800" y1="87200" x2="30600" y2="98600"/>
                        <a14:foregroundMark x1="30600" y1="98600" x2="38600" y2="99400"/>
                        <a14:foregroundMark x1="38600" y1="99400" x2="66800" y2="98800"/>
                        <a14:foregroundMark x1="66800" y1="98800" x2="91400" y2="84000"/>
                        <a14:foregroundMark x1="91400" y1="84000" x2="90400" y2="74200"/>
                        <a14:foregroundMark x1="90400" y1="74200" x2="87400" y2="66400"/>
                        <a14:foregroundMark x1="87400" y1="66400" x2="96400" y2="27800"/>
                        <a14:foregroundMark x1="96400" y1="27800" x2="91400" y2="21000"/>
                        <a14:foregroundMark x1="91400" y1="21000" x2="82600" y2="19800"/>
                        <a14:foregroundMark x1="82600" y1="19800" x2="79200" y2="12200"/>
                        <a14:foregroundMark x1="79200" y1="12200" x2="68800" y2="8200"/>
                        <a14:foregroundMark x1="68800" y1="8200" x2="40000" y2="7000"/>
                        <a14:foregroundMark x1="40000" y1="7000" x2="32000" y2="2800"/>
                        <a14:foregroundMark x1="32000" y1="2800" x2="24000" y2="3000"/>
                        <a14:foregroundMark x1="24000" y1="3000" x2="19000" y2="33200"/>
                        <a14:foregroundMark x1="19000" y1="33200" x2="22600" y2="40000"/>
                        <a14:foregroundMark x1="22600" y1="40000" x2="28600" y2="46200"/>
                        <a14:foregroundMark x1="28600" y1="46200" x2="54000" y2="50000"/>
                        <a14:foregroundMark x1="54000" y1="50000" x2="63000" y2="49800"/>
                        <a14:foregroundMark x1="63000" y1="49800" x2="71000" y2="53000"/>
                        <a14:foregroundMark x1="71000" y1="53000" x2="77200" y2="58600"/>
                        <a14:foregroundMark x1="77200" y1="58600" x2="40800" y2="55400"/>
                        <a14:foregroundMark x1="40800" y1="55400" x2="16600" y2="62000"/>
                        <a14:foregroundMark x1="11800" y1="81200" x2="16600" y2="72200"/>
                        <a14:foregroundMark x1="16600" y1="72200" x2="34400" y2="62400"/>
                        <a14:foregroundMark x1="34400" y1="62400" x2="47400" y2="60400"/>
                        <a14:foregroundMark x1="47400" y1="60400" x2="56800" y2="60800"/>
                        <a14:foregroundMark x1="56800" y1="60800" x2="67200" y2="66000"/>
                        <a14:foregroundMark x1="67200" y1="66000" x2="77200" y2="67000"/>
                        <a14:foregroundMark x1="77200" y1="67000" x2="75200" y2="77800"/>
                        <a14:foregroundMark x1="26000" y1="89800" x2="49600" y2="90200"/>
                        <a14:foregroundMark x1="49600" y1="90200" x2="73800" y2="88400"/>
                        <a14:foregroundMark x1="65000" y1="93800" x2="33200" y2="93400"/>
                        <a14:foregroundMark x1="33000" y1="95600" x2="42200" y2="95600"/>
                        <a14:foregroundMark x1="42200" y1="95600" x2="58600" y2="94800"/>
                        <a14:foregroundMark x1="61600" y1="75000" x2="44200" y2="76400"/>
                        <a14:foregroundMark x1="36400" y1="9200" x2="59800" y2="12400"/>
                        <a14:foregroundMark x1="59800" y1="12400" x2="68600" y2="11400"/>
                        <a14:foregroundMark x1="68600" y1="11400" x2="77600" y2="15600"/>
                        <a14:foregroundMark x1="87000" y1="61600" x2="94600" y2="23000"/>
                        <a14:foregroundMark x1="93200" y1="21000" x2="72600" y2="5400"/>
                        <a14:foregroundMark x1="79200" y1="84600" x2="90000" y2="69800"/>
                        <a14:foregroundMark x1="28600" y1="83600" x2="76800" y2="80600"/>
                        <a14:foregroundMark x1="32400" y1="98600" x2="66800" y2="96200"/>
                        <a14:foregroundMark x1="66800" y1="96200" x2="67000" y2="96000"/>
                        <a14:foregroundMark x1="13400" y1="85200" x2="56000" y2="72000"/>
                        <a14:foregroundMark x1="35600" y1="74600" x2="10200" y2="68200"/>
                        <a14:foregroundMark x1="55200" y1="75000" x2="79000" y2="63800"/>
                        <a14:foregroundMark x1="91200" y1="80400" x2="87000" y2="70200"/>
                        <a14:foregroundMark x1="87000" y1="70200" x2="87000" y2="70200"/>
                        <a14:foregroundMark x1="90800" y1="79000" x2="87400" y2="70400"/>
                      </a14:backgroundRemoval>
                    </a14:imgEffect>
                  </a14:imgLayer>
                </a14:imgProps>
              </a:ext>
              <a:ext uri="{28A0092B-C50C-407E-A947-70E740481C1C}">
                <a14:useLocalDpi xmlns:a14="http://schemas.microsoft.com/office/drawing/2010/main" val="0"/>
              </a:ext>
            </a:extLst>
          </a:blip>
          <a:stretch>
            <a:fillRect/>
          </a:stretch>
        </p:blipFill>
        <p:spPr>
          <a:xfrm>
            <a:off x="13912848" y="184959"/>
            <a:ext cx="2557817" cy="2557817"/>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873899" y="8131717"/>
            <a:ext cx="16385401" cy="6076253"/>
          </a:xfrm>
          <a:custGeom>
            <a:avLst/>
            <a:gdLst/>
            <a:ahLst/>
            <a:cxnLst/>
            <a:rect l="l" t="t" r="r" b="b"/>
            <a:pathLst>
              <a:path w="16385401" h="6076253">
                <a:moveTo>
                  <a:pt x="0" y="0"/>
                </a:moveTo>
                <a:lnTo>
                  <a:pt x="16385401" y="0"/>
                </a:lnTo>
                <a:lnTo>
                  <a:pt x="16385401" y="6076253"/>
                </a:lnTo>
                <a:lnTo>
                  <a:pt x="0" y="6076253"/>
                </a:lnTo>
                <a:lnTo>
                  <a:pt x="0" y="0"/>
                </a:lnTo>
                <a:close/>
              </a:path>
            </a:pathLst>
          </a:custGeom>
          <a:blipFill>
            <a:blip r:embed="rId2">
              <a:alphaModFix amt="50000"/>
            </a:blip>
            <a:stretch>
              <a:fillRect/>
            </a:stretch>
          </a:blipFill>
        </p:spPr>
        <p:txBody>
          <a:bodyPr/>
          <a:lstStyle/>
          <a:p>
            <a:endParaRPr lang="en-AE"/>
          </a:p>
        </p:txBody>
      </p:sp>
      <p:sp>
        <p:nvSpPr>
          <p:cNvPr id="3" name="Freeform 3"/>
          <p:cNvSpPr/>
          <p:nvPr/>
        </p:nvSpPr>
        <p:spPr>
          <a:xfrm flipV="1">
            <a:off x="374460" y="-3858774"/>
            <a:ext cx="16629372" cy="6166726"/>
          </a:xfrm>
          <a:custGeom>
            <a:avLst/>
            <a:gdLst/>
            <a:ahLst/>
            <a:cxnLst/>
            <a:rect l="l" t="t" r="r" b="b"/>
            <a:pathLst>
              <a:path w="16629372" h="6166726">
                <a:moveTo>
                  <a:pt x="0" y="6166725"/>
                </a:moveTo>
                <a:lnTo>
                  <a:pt x="16629372" y="6166725"/>
                </a:lnTo>
                <a:lnTo>
                  <a:pt x="16629372" y="0"/>
                </a:lnTo>
                <a:lnTo>
                  <a:pt x="0" y="0"/>
                </a:lnTo>
                <a:lnTo>
                  <a:pt x="0" y="6166725"/>
                </a:lnTo>
                <a:close/>
              </a:path>
            </a:pathLst>
          </a:custGeom>
          <a:blipFill>
            <a:blip r:embed="rId2">
              <a:alphaModFix amt="50000"/>
            </a:blip>
            <a:stretch>
              <a:fillRect/>
            </a:stretch>
          </a:blipFill>
        </p:spPr>
        <p:txBody>
          <a:bodyPr/>
          <a:lstStyle/>
          <a:p>
            <a:endParaRPr lang="en-AE"/>
          </a:p>
        </p:txBody>
      </p:sp>
      <p:sp>
        <p:nvSpPr>
          <p:cNvPr id="4" name="Freeform 4"/>
          <p:cNvSpPr/>
          <p:nvPr/>
        </p:nvSpPr>
        <p:spPr>
          <a:xfrm>
            <a:off x="374460" y="9057557"/>
            <a:ext cx="2068109" cy="828139"/>
          </a:xfrm>
          <a:custGeom>
            <a:avLst/>
            <a:gdLst/>
            <a:ahLst/>
            <a:cxnLst/>
            <a:rect l="l" t="t" r="r" b="b"/>
            <a:pathLst>
              <a:path w="2068109" h="828139">
                <a:moveTo>
                  <a:pt x="0" y="0"/>
                </a:moveTo>
                <a:lnTo>
                  <a:pt x="2068109" y="0"/>
                </a:lnTo>
                <a:lnTo>
                  <a:pt x="2068109" y="828139"/>
                </a:lnTo>
                <a:lnTo>
                  <a:pt x="0" y="828139"/>
                </a:lnTo>
                <a:lnTo>
                  <a:pt x="0" y="0"/>
                </a:lnTo>
                <a:close/>
              </a:path>
            </a:pathLst>
          </a:custGeom>
          <a:blipFill>
            <a:blip r:embed="rId3"/>
            <a:stretch>
              <a:fillRect/>
            </a:stretch>
          </a:blipFill>
        </p:spPr>
        <p:txBody>
          <a:bodyPr/>
          <a:lstStyle/>
          <a:p>
            <a:endParaRPr lang="en-AE"/>
          </a:p>
        </p:txBody>
      </p:sp>
      <p:sp>
        <p:nvSpPr>
          <p:cNvPr id="5" name="Freeform 5"/>
          <p:cNvSpPr/>
          <p:nvPr/>
        </p:nvSpPr>
        <p:spPr>
          <a:xfrm>
            <a:off x="166511" y="-72525"/>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9" name="TextBox 8">
            <a:extLst>
              <a:ext uri="{FF2B5EF4-FFF2-40B4-BE49-F238E27FC236}">
                <a16:creationId xmlns:a16="http://schemas.microsoft.com/office/drawing/2014/main" id="{ACAD199A-A722-D5A1-EA15-F92D9F145A1E}"/>
              </a:ext>
            </a:extLst>
          </p:cNvPr>
          <p:cNvSpPr txBox="1"/>
          <p:nvPr/>
        </p:nvSpPr>
        <p:spPr>
          <a:xfrm>
            <a:off x="3752868" y="2603706"/>
            <a:ext cx="12483974" cy="132343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0" b="0" i="0" u="none" strike="noStrike" kern="1200" cap="none" spc="0" normalizeH="0" baseline="0" noProof="0">
                <a:ln>
                  <a:noFill/>
                </a:ln>
                <a:solidFill>
                  <a:prstClr val="white"/>
                </a:solidFill>
                <a:effectLst/>
                <a:uLnTx/>
                <a:uFillTx/>
                <a:latin typeface="Minecraft" panose="02000603000000000000" charset="0"/>
                <a:ea typeface="Minecraft" panose="02000603000000000000" charset="0"/>
                <a:cs typeface="+mn-cs"/>
              </a:rPr>
              <a:t>WHOAMI?</a:t>
            </a:r>
          </a:p>
        </p:txBody>
      </p:sp>
      <p:sp>
        <p:nvSpPr>
          <p:cNvPr id="14" name="TextBox 13">
            <a:extLst>
              <a:ext uri="{FF2B5EF4-FFF2-40B4-BE49-F238E27FC236}">
                <a16:creationId xmlns:a16="http://schemas.microsoft.com/office/drawing/2014/main" id="{ECDE1E66-CB27-A8D7-EC45-AEE05C12D26F}"/>
              </a:ext>
            </a:extLst>
          </p:cNvPr>
          <p:cNvSpPr txBox="1"/>
          <p:nvPr/>
        </p:nvSpPr>
        <p:spPr>
          <a:xfrm>
            <a:off x="4702629" y="4311965"/>
            <a:ext cx="10591800" cy="2626360"/>
          </a:xfrm>
          <a:prstGeom prst="rect">
            <a:avLst/>
          </a:prstGeom>
          <a:noFill/>
        </p:spPr>
        <p:txBody>
          <a:bodyPr wrap="square" lIns="91440" tIns="45720" rIns="91440" bIns="45720" anchor="t">
            <a:spAutoFit/>
          </a:bodyPr>
          <a:lstStyle/>
          <a:p>
            <a:pPr marL="203200">
              <a:spcBef>
                <a:spcPts val="100"/>
              </a:spcBef>
              <a:defRPr/>
            </a:pPr>
            <a:r>
              <a:rPr lang="en-US" sz="3200" spc="-180">
                <a:solidFill>
                  <a:prstClr val="white"/>
                </a:solidFill>
                <a:latin typeface="Minecraft"/>
              </a:rPr>
              <a:t>Abdallah </a:t>
            </a:r>
            <a:r>
              <a:rPr lang="en-US" sz="3200" spc="-180" err="1">
                <a:solidFill>
                  <a:prstClr val="white"/>
                </a:solidFill>
                <a:latin typeface="Minecraft"/>
              </a:rPr>
              <a:t>Mesleh</a:t>
            </a:r>
            <a:endParaRPr lang="en-US" sz="3200">
              <a:solidFill>
                <a:prstClr val="white"/>
              </a:solidFill>
              <a:cs typeface="Calibri"/>
            </a:endParaRPr>
          </a:p>
          <a:p>
            <a:pPr marL="12700">
              <a:spcBef>
                <a:spcPts val="1900"/>
              </a:spcBef>
              <a:tabLst>
                <a:tab pos="431165" algn="l"/>
              </a:tabLst>
              <a:defRPr/>
            </a:pPr>
            <a:r>
              <a:rPr kumimoji="0" lang="en-US" sz="2400" b="0" i="0" u="none" strike="noStrike" kern="1200" cap="none" spc="0" normalizeH="0" baseline="0" noProof="0">
                <a:ln>
                  <a:noFill/>
                </a:ln>
                <a:solidFill>
                  <a:srgbClr val="FFFF00"/>
                </a:solidFill>
                <a:effectLst/>
                <a:uLnTx/>
                <a:uFillTx/>
                <a:latin typeface="Minecraft"/>
                <a:ea typeface="Minecraft"/>
                <a:cs typeface="MS PGothic"/>
              </a:rPr>
              <a:t>★</a:t>
            </a:r>
            <a:r>
              <a:rPr lang="en-US" sz="2400">
                <a:solidFill>
                  <a:srgbClr val="FFFF00"/>
                </a:solidFill>
                <a:latin typeface="Minecraft"/>
                <a:ea typeface="Minecraft"/>
                <a:cs typeface="MS PGothic"/>
              </a:rPr>
              <a:t> Blue teaming member @CSC</a:t>
            </a:r>
            <a:endParaRPr lang="en-US" sz="2400" b="0" i="0" u="none" strike="noStrike" kern="1200" cap="none" spc="-155" normalizeH="0" baseline="0" noProof="0">
              <a:ln>
                <a:noFill/>
              </a:ln>
              <a:solidFill>
                <a:srgbClr val="C00000"/>
              </a:solidFill>
              <a:effectLst/>
              <a:uLnTx/>
              <a:uFillTx/>
              <a:latin typeface="Minecraft"/>
              <a:ea typeface="Minecraft"/>
              <a:cs typeface="Trebuchet MS"/>
            </a:endParaRPr>
          </a:p>
          <a:p>
            <a:pPr marL="12700">
              <a:spcBef>
                <a:spcPts val="300"/>
              </a:spcBef>
              <a:tabLst>
                <a:tab pos="431165" algn="l"/>
              </a:tabLst>
              <a:defRPr/>
            </a:pPr>
            <a:r>
              <a:rPr kumimoji="0" lang="en-US" sz="2400" b="0" i="0" u="none" strike="noStrike" kern="1200" cap="none" spc="0" normalizeH="0" baseline="0" noProof="0">
                <a:ln>
                  <a:noFill/>
                </a:ln>
                <a:solidFill>
                  <a:srgbClr val="FFFF00"/>
                </a:solidFill>
                <a:effectLst/>
                <a:uLnTx/>
                <a:uFillTx/>
                <a:latin typeface="Minecraft"/>
                <a:ea typeface="Minecraft"/>
                <a:cs typeface="MS PGothic"/>
              </a:rPr>
              <a:t>★</a:t>
            </a:r>
            <a:r>
              <a:rPr lang="en-US" sz="2400">
                <a:solidFill>
                  <a:srgbClr val="FFFF00"/>
                </a:solidFill>
                <a:latin typeface="Minecraft"/>
                <a:ea typeface="Minecraft"/>
                <a:cs typeface="MS PGothic"/>
              </a:rPr>
              <a:t> </a:t>
            </a:r>
            <a:r>
              <a:rPr lang="en-US" sz="2400" spc="-130">
                <a:solidFill>
                  <a:srgbClr val="FFFF00"/>
                </a:solidFill>
                <a:latin typeface="Minecraft"/>
                <a:ea typeface="Minecraft"/>
                <a:cs typeface="MS PGothic"/>
              </a:rPr>
              <a:t>Cryptography</a:t>
            </a:r>
            <a:r>
              <a:rPr kumimoji="0" lang="en-US" sz="2400" b="0" i="0" u="none" strike="noStrike" kern="1200" cap="none" spc="-130" normalizeH="0" baseline="0" noProof="0">
                <a:ln>
                  <a:noFill/>
                </a:ln>
                <a:solidFill>
                  <a:srgbClr val="FFFF00"/>
                </a:solidFill>
                <a:effectLst/>
                <a:uLnTx/>
                <a:uFillTx/>
                <a:latin typeface="Minecraft"/>
                <a:ea typeface="Minecraft"/>
                <a:cs typeface="MS PGothic"/>
              </a:rPr>
              <a:t> </a:t>
            </a:r>
            <a:r>
              <a:rPr lang="en-US" sz="2400" spc="-130">
                <a:solidFill>
                  <a:srgbClr val="FFFF00"/>
                </a:solidFill>
                <a:latin typeface="Minecraft"/>
                <a:ea typeface="Minecraft"/>
                <a:cs typeface="MS PGothic"/>
              </a:rPr>
              <a:t>E</a:t>
            </a:r>
            <a:r>
              <a:rPr kumimoji="0" lang="en-US" sz="2400" b="0" i="0" u="none" strike="noStrike" kern="1200" cap="none" spc="-130" normalizeH="0" baseline="0" noProof="0" err="1">
                <a:ln>
                  <a:noFill/>
                </a:ln>
                <a:solidFill>
                  <a:srgbClr val="FFFF00"/>
                </a:solidFill>
                <a:effectLst/>
                <a:uLnTx/>
                <a:uFillTx/>
                <a:latin typeface="Minecraft"/>
                <a:ea typeface="Minecraft"/>
                <a:cs typeface="MS PGothic"/>
              </a:rPr>
              <a:t>nthusiast</a:t>
            </a:r>
            <a:endParaRPr kumimoji="0" lang="en-US" sz="2400" b="0" i="0" u="none" strike="noStrike" kern="1200" cap="none" spc="0" normalizeH="0" baseline="0" noProof="0">
              <a:ln>
                <a:noFill/>
              </a:ln>
              <a:solidFill>
                <a:srgbClr val="FFFF00"/>
              </a:solidFill>
              <a:effectLst/>
              <a:uLnTx/>
              <a:uFillTx/>
              <a:latin typeface="Minecraft"/>
              <a:ea typeface="Minecraft"/>
              <a:cs typeface="Trebuchet MS"/>
            </a:endParaRPr>
          </a:p>
          <a:p>
            <a:pPr marL="12700">
              <a:spcBef>
                <a:spcPts val="300"/>
              </a:spcBef>
              <a:tabLst>
                <a:tab pos="431165" algn="l"/>
              </a:tabLst>
              <a:defRPr/>
            </a:pPr>
            <a:r>
              <a:rPr kumimoji="0" lang="en-US" sz="2400" b="0" i="0" u="none" strike="noStrike" kern="1200" cap="none" spc="0" normalizeH="0" baseline="0" noProof="0">
                <a:ln>
                  <a:noFill/>
                </a:ln>
                <a:solidFill>
                  <a:srgbClr val="FFFF00"/>
                </a:solidFill>
                <a:effectLst/>
                <a:uLnTx/>
                <a:uFillTx/>
                <a:latin typeface="Minecraft"/>
                <a:ea typeface="Minecraft"/>
                <a:cs typeface="MS PGothic"/>
              </a:rPr>
              <a:t>★</a:t>
            </a:r>
            <a:r>
              <a:rPr lang="en-US" sz="2400">
                <a:solidFill>
                  <a:srgbClr val="FFFF00"/>
                </a:solidFill>
                <a:latin typeface="Minecraft"/>
                <a:ea typeface="Minecraft"/>
                <a:cs typeface="MS PGothic"/>
              </a:rPr>
              <a:t> Third Year</a:t>
            </a:r>
            <a:r>
              <a:rPr kumimoji="0" lang="en-US" sz="2400" b="0" i="0" u="none" strike="noStrike" kern="1200" cap="none" normalizeH="0" baseline="0" noProof="0">
                <a:ln>
                  <a:noFill/>
                </a:ln>
                <a:solidFill>
                  <a:srgbClr val="FFFF00"/>
                </a:solidFill>
                <a:effectLst/>
                <a:uLnTx/>
                <a:uFillTx/>
                <a:latin typeface="Minecraft"/>
                <a:ea typeface="Minecraft"/>
                <a:cs typeface="MS PGothic"/>
              </a:rPr>
              <a:t> Cyber Security Student</a:t>
            </a:r>
            <a:endParaRPr lang="en-US" sz="2400" b="0" i="0" u="none" strike="noStrike" kern="1200" cap="none" normalizeH="0" baseline="0" noProof="0">
              <a:ln>
                <a:noFill/>
              </a:ln>
              <a:solidFill>
                <a:srgbClr val="FFFF00"/>
              </a:solidFill>
              <a:effectLst/>
              <a:uLnTx/>
              <a:uFillTx/>
              <a:latin typeface="Minecraft"/>
              <a:ea typeface="Minecraft"/>
              <a:cs typeface="Trebuchet MS"/>
            </a:endParaRPr>
          </a:p>
          <a:p>
            <a:pPr marL="260350" marR="0" lvl="0" indent="0" algn="l" defTabSz="914400" rtl="0" eaLnBrk="1" fontAlgn="auto" latinLnBrk="0" hangingPunct="1">
              <a:lnSpc>
                <a:spcPct val="100000"/>
              </a:lnSpc>
              <a:spcBef>
                <a:spcPts val="1885"/>
              </a:spcBef>
              <a:spcAft>
                <a:spcPts val="0"/>
              </a:spcAft>
              <a:buClrTx/>
              <a:buSzTx/>
              <a:buFontTx/>
              <a:buNone/>
              <a:tabLst/>
              <a:defRPr/>
            </a:pPr>
            <a:endParaRPr lang="en-US" sz="2400" b="0" i="0" u="none" strike="noStrike" kern="1200" cap="none" spc="-65" normalizeH="0" baseline="0" noProof="0">
              <a:ln>
                <a:noFill/>
              </a:ln>
              <a:solidFill>
                <a:prstClr val="white"/>
              </a:solidFill>
              <a:effectLst/>
              <a:uLnTx/>
              <a:uFillTx/>
              <a:latin typeface="Minecraft" panose="02000603000000000000" charset="0"/>
              <a:ea typeface="Minecraft" panose="02000603000000000000" charset="0"/>
              <a:cs typeface="MS PGothic"/>
            </a:endParaRPr>
          </a:p>
        </p:txBody>
      </p:sp>
      <p:pic>
        <p:nvPicPr>
          <p:cNvPr id="6" name="Picture 5" descr="A flag with a skull and a logo&#10;&#10;Description automatically generated">
            <a:extLst>
              <a:ext uri="{FF2B5EF4-FFF2-40B4-BE49-F238E27FC236}">
                <a16:creationId xmlns:a16="http://schemas.microsoft.com/office/drawing/2014/main" id="{72AEF120-F9F8-DA8E-FA1C-B97E861D57DB}"/>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3000" b="96200" l="10000" r="94600">
                        <a14:foregroundMark x1="17800" y1="61600" x2="9800" y2="67000"/>
                        <a14:foregroundMark x1="9800" y1="67000" x2="8200" y2="77400"/>
                        <a14:foregroundMark x1="8200" y1="77400" x2="10800" y2="87200"/>
                        <a14:foregroundMark x1="10800" y1="87200" x2="30600" y2="98600"/>
                        <a14:foregroundMark x1="30600" y1="98600" x2="38600" y2="99400"/>
                        <a14:foregroundMark x1="38600" y1="99400" x2="66800" y2="98800"/>
                        <a14:foregroundMark x1="66800" y1="98800" x2="91400" y2="84000"/>
                        <a14:foregroundMark x1="91400" y1="84000" x2="90400" y2="74200"/>
                        <a14:foregroundMark x1="90400" y1="74200" x2="87400" y2="66400"/>
                        <a14:foregroundMark x1="87400" y1="66400" x2="96400" y2="27800"/>
                        <a14:foregroundMark x1="96400" y1="27800" x2="91400" y2="21000"/>
                        <a14:foregroundMark x1="91400" y1="21000" x2="82600" y2="19800"/>
                        <a14:foregroundMark x1="82600" y1="19800" x2="79200" y2="12200"/>
                        <a14:foregroundMark x1="79200" y1="12200" x2="68800" y2="8200"/>
                        <a14:foregroundMark x1="68800" y1="8200" x2="40000" y2="7000"/>
                        <a14:foregroundMark x1="40000" y1="7000" x2="32000" y2="2800"/>
                        <a14:foregroundMark x1="32000" y1="2800" x2="24000" y2="3000"/>
                        <a14:foregroundMark x1="24000" y1="3000" x2="19000" y2="33200"/>
                        <a14:foregroundMark x1="19000" y1="33200" x2="22600" y2="40000"/>
                        <a14:foregroundMark x1="22600" y1="40000" x2="28600" y2="46200"/>
                        <a14:foregroundMark x1="28600" y1="46200" x2="54000" y2="50000"/>
                        <a14:foregroundMark x1="54000" y1="50000" x2="63000" y2="49800"/>
                        <a14:foregroundMark x1="63000" y1="49800" x2="71000" y2="53000"/>
                        <a14:foregroundMark x1="71000" y1="53000" x2="77200" y2="58600"/>
                        <a14:foregroundMark x1="77200" y1="58600" x2="40800" y2="55400"/>
                        <a14:foregroundMark x1="40800" y1="55400" x2="16600" y2="62000"/>
                        <a14:foregroundMark x1="11800" y1="81200" x2="16600" y2="72200"/>
                        <a14:foregroundMark x1="16600" y1="72200" x2="34400" y2="62400"/>
                        <a14:foregroundMark x1="34400" y1="62400" x2="47400" y2="60400"/>
                        <a14:foregroundMark x1="47400" y1="60400" x2="56800" y2="60800"/>
                        <a14:foregroundMark x1="56800" y1="60800" x2="67200" y2="66000"/>
                        <a14:foregroundMark x1="67200" y1="66000" x2="77200" y2="67000"/>
                        <a14:foregroundMark x1="77200" y1="67000" x2="75200" y2="77800"/>
                        <a14:foregroundMark x1="26000" y1="89800" x2="49600" y2="90200"/>
                        <a14:foregroundMark x1="49600" y1="90200" x2="73800" y2="88400"/>
                        <a14:foregroundMark x1="65000" y1="93800" x2="33200" y2="93400"/>
                        <a14:foregroundMark x1="33000" y1="95600" x2="42200" y2="95600"/>
                        <a14:foregroundMark x1="42200" y1="95600" x2="58600" y2="94800"/>
                        <a14:foregroundMark x1="61600" y1="75000" x2="44200" y2="76400"/>
                        <a14:foregroundMark x1="36400" y1="9200" x2="59800" y2="12400"/>
                        <a14:foregroundMark x1="59800" y1="12400" x2="68600" y2="11400"/>
                        <a14:foregroundMark x1="68600" y1="11400" x2="77600" y2="15600"/>
                        <a14:foregroundMark x1="87000" y1="61600" x2="94600" y2="23000"/>
                        <a14:foregroundMark x1="93200" y1="21000" x2="72600" y2="5400"/>
                        <a14:foregroundMark x1="79200" y1="84600" x2="90000" y2="69800"/>
                        <a14:foregroundMark x1="28600" y1="83600" x2="76800" y2="80600"/>
                        <a14:foregroundMark x1="32400" y1="98600" x2="66800" y2="96200"/>
                        <a14:foregroundMark x1="66800" y1="96200" x2="67000" y2="96000"/>
                        <a14:foregroundMark x1="13400" y1="85200" x2="56000" y2="72000"/>
                        <a14:foregroundMark x1="35600" y1="74600" x2="10200" y2="68200"/>
                        <a14:foregroundMark x1="55200" y1="75000" x2="79000" y2="63800"/>
                        <a14:foregroundMark x1="91200" y1="80400" x2="87000" y2="70200"/>
                        <a14:foregroundMark x1="87000" y1="70200" x2="87000" y2="70200"/>
                        <a14:foregroundMark x1="90800" y1="79000" x2="87400" y2="70400"/>
                      </a14:backgroundRemoval>
                    </a14:imgEffect>
                  </a14:imgLayer>
                </a14:imgProps>
              </a:ext>
              <a:ext uri="{28A0092B-C50C-407E-A947-70E740481C1C}">
                <a14:useLocalDpi xmlns:a14="http://schemas.microsoft.com/office/drawing/2010/main" val="0"/>
              </a:ext>
            </a:extLst>
          </a:blip>
          <a:stretch>
            <a:fillRect/>
          </a:stretch>
        </p:blipFill>
        <p:spPr>
          <a:xfrm>
            <a:off x="15693789" y="0"/>
            <a:ext cx="2557817" cy="2557817"/>
          </a:xfrm>
          <a:prstGeom prst="rect">
            <a:avLst/>
          </a:prstGeom>
        </p:spPr>
      </p:pic>
    </p:spTree>
    <p:extLst>
      <p:ext uri="{BB962C8B-B14F-4D97-AF65-F5344CB8AC3E}">
        <p14:creationId xmlns:p14="http://schemas.microsoft.com/office/powerpoint/2010/main" val="19137048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9144000" y="0"/>
            <a:ext cx="9144000" cy="10287000"/>
          </a:xfrm>
          <a:prstGeom prst="rect">
            <a:avLst/>
          </a:prstGeom>
          <a:solidFill>
            <a:srgbClr val="000000"/>
          </a:solidFill>
        </p:spPr>
        <p:txBody>
          <a:bodyPr/>
          <a:lstStyle/>
          <a:p>
            <a:endParaRPr lang="en-AE"/>
          </a:p>
        </p:txBody>
      </p:sp>
      <p:sp>
        <p:nvSpPr>
          <p:cNvPr id="3" name="Freeform 3"/>
          <p:cNvSpPr/>
          <p:nvPr/>
        </p:nvSpPr>
        <p:spPr>
          <a:xfrm rot="5400000">
            <a:off x="14023892" y="2475776"/>
            <a:ext cx="9739303" cy="5325889"/>
          </a:xfrm>
          <a:custGeom>
            <a:avLst/>
            <a:gdLst/>
            <a:ahLst/>
            <a:cxnLst/>
            <a:rect l="l" t="t" r="r" b="b"/>
            <a:pathLst>
              <a:path w="9739303" h="5713694">
                <a:moveTo>
                  <a:pt x="0" y="0"/>
                </a:moveTo>
                <a:lnTo>
                  <a:pt x="9739303" y="0"/>
                </a:lnTo>
                <a:lnTo>
                  <a:pt x="9739303" y="5713694"/>
                </a:lnTo>
                <a:lnTo>
                  <a:pt x="0" y="5713694"/>
                </a:lnTo>
                <a:lnTo>
                  <a:pt x="0" y="0"/>
                </a:lnTo>
                <a:close/>
              </a:path>
            </a:pathLst>
          </a:custGeom>
          <a:blipFill>
            <a:blip r:embed="rId2">
              <a:alphaModFix amt="50000"/>
            </a:blip>
            <a:stretch>
              <a:fillRect t="-1469" b="-306"/>
            </a:stretch>
          </a:blipFill>
        </p:spPr>
        <p:txBody>
          <a:bodyPr/>
          <a:lstStyle/>
          <a:p>
            <a:endParaRPr lang="en-AE"/>
          </a:p>
        </p:txBody>
      </p:sp>
      <p:sp>
        <p:nvSpPr>
          <p:cNvPr id="4" name="Freeform 4"/>
          <p:cNvSpPr/>
          <p:nvPr/>
        </p:nvSpPr>
        <p:spPr>
          <a:xfrm>
            <a:off x="293663" y="9334501"/>
            <a:ext cx="1763737" cy="673870"/>
          </a:xfrm>
          <a:custGeom>
            <a:avLst/>
            <a:gdLst/>
            <a:ahLst/>
            <a:cxnLst/>
            <a:rect l="l" t="t" r="r" b="b"/>
            <a:pathLst>
              <a:path w="2068109" h="828139">
                <a:moveTo>
                  <a:pt x="0" y="0"/>
                </a:moveTo>
                <a:lnTo>
                  <a:pt x="2068109" y="0"/>
                </a:lnTo>
                <a:lnTo>
                  <a:pt x="2068109" y="828139"/>
                </a:lnTo>
                <a:lnTo>
                  <a:pt x="0" y="828139"/>
                </a:lnTo>
                <a:lnTo>
                  <a:pt x="0" y="0"/>
                </a:lnTo>
                <a:close/>
              </a:path>
            </a:pathLst>
          </a:custGeom>
          <a:blipFill>
            <a:blip r:embed="rId3"/>
            <a:stretch>
              <a:fillRect/>
            </a:stretch>
          </a:blipFill>
        </p:spPr>
        <p:txBody>
          <a:bodyPr/>
          <a:lstStyle/>
          <a:p>
            <a:endParaRPr lang="en-AE"/>
          </a:p>
        </p:txBody>
      </p:sp>
      <p:sp>
        <p:nvSpPr>
          <p:cNvPr id="5" name="Freeform 5"/>
          <p:cNvSpPr/>
          <p:nvPr/>
        </p:nvSpPr>
        <p:spPr>
          <a:xfrm>
            <a:off x="152400" y="0"/>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6" name="TextBox 5">
            <a:extLst>
              <a:ext uri="{FF2B5EF4-FFF2-40B4-BE49-F238E27FC236}">
                <a16:creationId xmlns:a16="http://schemas.microsoft.com/office/drawing/2014/main" id="{0AAB8697-AAE4-3EB4-BD82-761814FF1145}"/>
              </a:ext>
            </a:extLst>
          </p:cNvPr>
          <p:cNvSpPr txBox="1"/>
          <p:nvPr/>
        </p:nvSpPr>
        <p:spPr>
          <a:xfrm>
            <a:off x="1525509" y="94400"/>
            <a:ext cx="10608652" cy="923330"/>
          </a:xfrm>
          <a:prstGeom prst="rect">
            <a:avLst/>
          </a:prstGeom>
          <a:noFill/>
        </p:spPr>
        <p:txBody>
          <a:bodyPr wrap="square" lIns="91440" tIns="45720" rIns="91440" bIns="45720" rtlCol="0" anchor="t">
            <a:spAutoFit/>
          </a:bodyPr>
          <a:lstStyle/>
          <a:p>
            <a:r>
              <a:rPr lang="en-US" sz="5400" b="1">
                <a:solidFill>
                  <a:srgbClr val="00B0F0"/>
                </a:solidFill>
                <a:latin typeface="Amasis MT Pro"/>
                <a:cs typeface="Aharoni"/>
              </a:rPr>
              <a:t>What are encryption keys?</a:t>
            </a:r>
            <a:endParaRPr lang="en-US"/>
          </a:p>
        </p:txBody>
      </p:sp>
      <p:cxnSp>
        <p:nvCxnSpPr>
          <p:cNvPr id="7" name="Straight Connector 6">
            <a:extLst>
              <a:ext uri="{FF2B5EF4-FFF2-40B4-BE49-F238E27FC236}">
                <a16:creationId xmlns:a16="http://schemas.microsoft.com/office/drawing/2014/main" id="{C31E56FF-4C67-1D0F-09B4-069959C74451}"/>
              </a:ext>
            </a:extLst>
          </p:cNvPr>
          <p:cNvCxnSpPr>
            <a:cxnSpLocks/>
          </p:cNvCxnSpPr>
          <p:nvPr/>
        </p:nvCxnSpPr>
        <p:spPr>
          <a:xfrm>
            <a:off x="626229" y="1119425"/>
            <a:ext cx="14478000"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0F218FA-6814-883E-2A0D-BAC0C9C589D2}"/>
              </a:ext>
            </a:extLst>
          </p:cNvPr>
          <p:cNvSpPr txBox="1"/>
          <p:nvPr/>
        </p:nvSpPr>
        <p:spPr>
          <a:xfrm>
            <a:off x="152400" y="1485900"/>
            <a:ext cx="15614299" cy="3046988"/>
          </a:xfrm>
          <a:prstGeom prst="rect">
            <a:avLst/>
          </a:prstGeom>
          <a:noFill/>
        </p:spPr>
        <p:txBody>
          <a:bodyPr wrap="square" lIns="91440" tIns="45720" rIns="91440" bIns="45720" rtlCol="0" anchor="t">
            <a:spAutoFit/>
          </a:bodyPr>
          <a:lstStyle/>
          <a:p>
            <a:r>
              <a:rPr lang="en-US" sz="3200" b="1">
                <a:solidFill>
                  <a:srgbClr val="FFFF00"/>
                </a:solidFill>
                <a:latin typeface="Amasis MT Pro"/>
                <a:cs typeface="Aharoni"/>
              </a:rPr>
              <a:t>Encryption keys are used to make the ciphertext unique, randomized and unpredictable.</a:t>
            </a:r>
          </a:p>
          <a:p>
            <a:endParaRPr lang="en-US" sz="3200" b="1">
              <a:solidFill>
                <a:srgbClr val="FFFF00"/>
              </a:solidFill>
              <a:latin typeface="Amasis MT Pro"/>
              <a:cs typeface="Aharoni"/>
            </a:endParaRPr>
          </a:p>
          <a:p>
            <a:r>
              <a:rPr lang="en-US" sz="3200" b="1">
                <a:solidFill>
                  <a:schemeClr val="bg1"/>
                </a:solidFill>
                <a:latin typeface="Amasis MT Pro"/>
                <a:cs typeface="Aharoni"/>
              </a:rPr>
              <a:t>For example, a key could be a binary representation, such as:</a:t>
            </a:r>
          </a:p>
          <a:p>
            <a:endParaRPr lang="en-US" sz="3200" b="1">
              <a:solidFill>
                <a:srgbClr val="FFFF00"/>
              </a:solidFill>
              <a:latin typeface="Amasis MT Pro"/>
              <a:cs typeface="Aharoni"/>
            </a:endParaRPr>
          </a:p>
          <a:p>
            <a:r>
              <a:rPr lang="en-US" sz="3200" b="1">
                <a:solidFill>
                  <a:srgbClr val="FFFF00"/>
                </a:solidFill>
                <a:latin typeface="Amasis MT Pro"/>
                <a:cs typeface="Aharoni"/>
              </a:rPr>
              <a:t>Key: </a:t>
            </a:r>
            <a:r>
              <a:rPr lang="en-US" sz="3200" b="1">
                <a:solidFill>
                  <a:schemeClr val="bg1"/>
                </a:solidFill>
                <a:latin typeface="Amasis MT Pro"/>
                <a:cs typeface="Aharoni"/>
              </a:rPr>
              <a:t>10101010</a:t>
            </a:r>
          </a:p>
        </p:txBody>
      </p:sp>
      <p:pic>
        <p:nvPicPr>
          <p:cNvPr id="10" name="Picture 9" descr="A blue and white flag with a skull on it&#10;&#10;Description automatically generated">
            <a:extLst>
              <a:ext uri="{FF2B5EF4-FFF2-40B4-BE49-F238E27FC236}">
                <a16:creationId xmlns:a16="http://schemas.microsoft.com/office/drawing/2014/main" id="{CADA71C2-2676-4F80-5175-D16020DE3F3A}"/>
              </a:ext>
            </a:extLst>
          </p:cNvPr>
          <p:cNvPicPr>
            <a:picLocks noChangeAspect="1"/>
          </p:cNvPicPr>
          <p:nvPr/>
        </p:nvPicPr>
        <p:blipFill>
          <a:blip r:embed="rId5"/>
          <a:stretch>
            <a:fillRect/>
          </a:stretch>
        </p:blipFill>
        <p:spPr>
          <a:xfrm>
            <a:off x="16233387" y="-19514"/>
            <a:ext cx="2102005" cy="2102005"/>
          </a:xfrm>
          <a:prstGeom prst="rect">
            <a:avLst/>
          </a:prstGeom>
        </p:spPr>
      </p:pic>
      <p:pic>
        <p:nvPicPr>
          <p:cNvPr id="11" name="Picture 10" descr="What is a cryptographic key? | Keys and SSL encryption | Cloudflare">
            <a:extLst>
              <a:ext uri="{FF2B5EF4-FFF2-40B4-BE49-F238E27FC236}">
                <a16:creationId xmlns:a16="http://schemas.microsoft.com/office/drawing/2014/main" id="{70A49412-17D1-2D1A-CCED-57215A8B15CA}"/>
              </a:ext>
            </a:extLst>
          </p:cNvPr>
          <p:cNvPicPr>
            <a:picLocks noChangeAspect="1"/>
          </p:cNvPicPr>
          <p:nvPr/>
        </p:nvPicPr>
        <p:blipFill>
          <a:blip r:embed="rId6"/>
          <a:stretch>
            <a:fillRect/>
          </a:stretch>
        </p:blipFill>
        <p:spPr>
          <a:xfrm>
            <a:off x="3241714" y="5532179"/>
            <a:ext cx="10069413" cy="2073256"/>
          </a:xfrm>
          <a:prstGeom prst="rect">
            <a:avLst/>
          </a:prstGeom>
        </p:spPr>
      </p:pic>
    </p:spTree>
    <p:extLst>
      <p:ext uri="{BB962C8B-B14F-4D97-AF65-F5344CB8AC3E}">
        <p14:creationId xmlns:p14="http://schemas.microsoft.com/office/powerpoint/2010/main" val="32515943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9144000" y="0"/>
            <a:ext cx="9144000" cy="10287000"/>
          </a:xfrm>
          <a:prstGeom prst="rect">
            <a:avLst/>
          </a:prstGeom>
          <a:solidFill>
            <a:srgbClr val="000000"/>
          </a:solidFill>
        </p:spPr>
        <p:txBody>
          <a:bodyPr/>
          <a:lstStyle/>
          <a:p>
            <a:endParaRPr lang="en-AE"/>
          </a:p>
        </p:txBody>
      </p:sp>
      <p:sp>
        <p:nvSpPr>
          <p:cNvPr id="3" name="Freeform 3"/>
          <p:cNvSpPr/>
          <p:nvPr/>
        </p:nvSpPr>
        <p:spPr>
          <a:xfrm rot="5400000">
            <a:off x="14023892" y="2475776"/>
            <a:ext cx="9739303" cy="5325889"/>
          </a:xfrm>
          <a:custGeom>
            <a:avLst/>
            <a:gdLst/>
            <a:ahLst/>
            <a:cxnLst/>
            <a:rect l="l" t="t" r="r" b="b"/>
            <a:pathLst>
              <a:path w="9739303" h="5713694">
                <a:moveTo>
                  <a:pt x="0" y="0"/>
                </a:moveTo>
                <a:lnTo>
                  <a:pt x="9739303" y="0"/>
                </a:lnTo>
                <a:lnTo>
                  <a:pt x="9739303" y="5713694"/>
                </a:lnTo>
                <a:lnTo>
                  <a:pt x="0" y="5713694"/>
                </a:lnTo>
                <a:lnTo>
                  <a:pt x="0" y="0"/>
                </a:lnTo>
                <a:close/>
              </a:path>
            </a:pathLst>
          </a:custGeom>
          <a:blipFill>
            <a:blip r:embed="rId2">
              <a:alphaModFix amt="50000"/>
            </a:blip>
            <a:stretch>
              <a:fillRect t="-1469" b="-306"/>
            </a:stretch>
          </a:blipFill>
        </p:spPr>
        <p:txBody>
          <a:bodyPr/>
          <a:lstStyle/>
          <a:p>
            <a:endParaRPr lang="en-AE"/>
          </a:p>
        </p:txBody>
      </p:sp>
      <p:sp>
        <p:nvSpPr>
          <p:cNvPr id="4" name="Freeform 4"/>
          <p:cNvSpPr/>
          <p:nvPr/>
        </p:nvSpPr>
        <p:spPr>
          <a:xfrm>
            <a:off x="293663" y="9334501"/>
            <a:ext cx="1763737" cy="673870"/>
          </a:xfrm>
          <a:custGeom>
            <a:avLst/>
            <a:gdLst/>
            <a:ahLst/>
            <a:cxnLst/>
            <a:rect l="l" t="t" r="r" b="b"/>
            <a:pathLst>
              <a:path w="2068109" h="828139">
                <a:moveTo>
                  <a:pt x="0" y="0"/>
                </a:moveTo>
                <a:lnTo>
                  <a:pt x="2068109" y="0"/>
                </a:lnTo>
                <a:lnTo>
                  <a:pt x="2068109" y="828139"/>
                </a:lnTo>
                <a:lnTo>
                  <a:pt x="0" y="828139"/>
                </a:lnTo>
                <a:lnTo>
                  <a:pt x="0" y="0"/>
                </a:lnTo>
                <a:close/>
              </a:path>
            </a:pathLst>
          </a:custGeom>
          <a:blipFill>
            <a:blip r:embed="rId3"/>
            <a:stretch>
              <a:fillRect/>
            </a:stretch>
          </a:blipFill>
        </p:spPr>
        <p:txBody>
          <a:bodyPr/>
          <a:lstStyle/>
          <a:p>
            <a:endParaRPr lang="en-AE"/>
          </a:p>
        </p:txBody>
      </p:sp>
      <p:sp>
        <p:nvSpPr>
          <p:cNvPr id="5" name="Freeform 5"/>
          <p:cNvSpPr/>
          <p:nvPr/>
        </p:nvSpPr>
        <p:spPr>
          <a:xfrm>
            <a:off x="152400" y="0"/>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6" name="TextBox 5">
            <a:extLst>
              <a:ext uri="{FF2B5EF4-FFF2-40B4-BE49-F238E27FC236}">
                <a16:creationId xmlns:a16="http://schemas.microsoft.com/office/drawing/2014/main" id="{0AAB8697-AAE4-3EB4-BD82-761814FF1145}"/>
              </a:ext>
            </a:extLst>
          </p:cNvPr>
          <p:cNvSpPr txBox="1"/>
          <p:nvPr/>
        </p:nvSpPr>
        <p:spPr>
          <a:xfrm>
            <a:off x="1525509" y="94400"/>
            <a:ext cx="7923291" cy="923330"/>
          </a:xfrm>
          <a:prstGeom prst="rect">
            <a:avLst/>
          </a:prstGeom>
          <a:noFill/>
        </p:spPr>
        <p:txBody>
          <a:bodyPr wrap="square" rtlCol="0">
            <a:spAutoFit/>
          </a:bodyPr>
          <a:lstStyle/>
          <a:p>
            <a:r>
              <a:rPr lang="en-US" sz="5400" b="1">
                <a:solidFill>
                  <a:srgbClr val="00B0F0"/>
                </a:solidFill>
                <a:latin typeface="Amasis MT Pro" panose="02040504050005020304" pitchFamily="18" charset="0"/>
                <a:cs typeface="Aharoni" panose="02010803020104030203" pitchFamily="2" charset="-79"/>
              </a:rPr>
              <a:t>Known Public Ciphers</a:t>
            </a:r>
          </a:p>
        </p:txBody>
      </p:sp>
      <p:cxnSp>
        <p:nvCxnSpPr>
          <p:cNvPr id="7" name="Straight Connector 6">
            <a:extLst>
              <a:ext uri="{FF2B5EF4-FFF2-40B4-BE49-F238E27FC236}">
                <a16:creationId xmlns:a16="http://schemas.microsoft.com/office/drawing/2014/main" id="{C31E56FF-4C67-1D0F-09B4-069959C74451}"/>
              </a:ext>
            </a:extLst>
          </p:cNvPr>
          <p:cNvCxnSpPr>
            <a:cxnSpLocks/>
          </p:cNvCxnSpPr>
          <p:nvPr/>
        </p:nvCxnSpPr>
        <p:spPr>
          <a:xfrm>
            <a:off x="626229" y="1119425"/>
            <a:ext cx="14478000"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0F218FA-6814-883E-2A0D-BAC0C9C589D2}"/>
              </a:ext>
            </a:extLst>
          </p:cNvPr>
          <p:cNvSpPr txBox="1"/>
          <p:nvPr/>
        </p:nvSpPr>
        <p:spPr>
          <a:xfrm>
            <a:off x="152400" y="1485900"/>
            <a:ext cx="15614299" cy="4031873"/>
          </a:xfrm>
          <a:prstGeom prst="rect">
            <a:avLst/>
          </a:prstGeom>
          <a:noFill/>
        </p:spPr>
        <p:txBody>
          <a:bodyPr wrap="square" lIns="91440" tIns="45720" rIns="91440" bIns="45720" rtlCol="0" anchor="t">
            <a:spAutoFit/>
          </a:bodyPr>
          <a:lstStyle/>
          <a:p>
            <a:r>
              <a:rPr lang="en-US" sz="3200" b="1">
                <a:solidFill>
                  <a:srgbClr val="FFFF00"/>
                </a:solidFill>
                <a:latin typeface="Amasis MT Pro"/>
                <a:cs typeface="Aharoni"/>
              </a:rPr>
              <a:t>Symmetric Cryptography</a:t>
            </a:r>
          </a:p>
          <a:p>
            <a:endParaRPr lang="en-US" sz="3200" b="1">
              <a:solidFill>
                <a:srgbClr val="FFFF00"/>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a:solidFill>
                  <a:schemeClr val="bg1"/>
                </a:solidFill>
                <a:latin typeface="Amasis MT Pro"/>
                <a:cs typeface="Aharoni"/>
              </a:rPr>
              <a:t>Type of encryption algorithms.</a:t>
            </a:r>
          </a:p>
          <a:p>
            <a:pPr marL="457200" indent="-457200">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a:solidFill>
                  <a:schemeClr val="bg1"/>
                </a:solidFill>
                <a:latin typeface="Amasis MT Pro"/>
                <a:cs typeface="Aharoni"/>
              </a:rPr>
              <a:t>The key used for encryption, is used also for decryption.</a:t>
            </a:r>
          </a:p>
          <a:p>
            <a:pPr marL="457200" indent="-457200">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a:solidFill>
                  <a:srgbClr val="FF0000"/>
                </a:solidFill>
                <a:latin typeface="Amasis MT Pro"/>
                <a:cs typeface="Aharoni"/>
              </a:rPr>
              <a:t>Example: one-time pad</a:t>
            </a:r>
            <a:endParaRPr lang="en-US" sz="3200">
              <a:solidFill>
                <a:srgbClr val="FF0000"/>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p:txBody>
      </p:sp>
      <p:pic>
        <p:nvPicPr>
          <p:cNvPr id="10" name="Picture 9" descr="A blue and white flag with a skull on it&#10;&#10;Description automatically generated">
            <a:extLst>
              <a:ext uri="{FF2B5EF4-FFF2-40B4-BE49-F238E27FC236}">
                <a16:creationId xmlns:a16="http://schemas.microsoft.com/office/drawing/2014/main" id="{CADA71C2-2676-4F80-5175-D16020DE3F3A}"/>
              </a:ext>
            </a:extLst>
          </p:cNvPr>
          <p:cNvPicPr>
            <a:picLocks noChangeAspect="1"/>
          </p:cNvPicPr>
          <p:nvPr/>
        </p:nvPicPr>
        <p:blipFill>
          <a:blip r:embed="rId5"/>
          <a:stretch>
            <a:fillRect/>
          </a:stretch>
        </p:blipFill>
        <p:spPr>
          <a:xfrm>
            <a:off x="16233387" y="-19514"/>
            <a:ext cx="2102005" cy="2102005"/>
          </a:xfrm>
          <a:prstGeom prst="rect">
            <a:avLst/>
          </a:prstGeom>
        </p:spPr>
      </p:pic>
      <p:pic>
        <p:nvPicPr>
          <p:cNvPr id="9" name="Picture 8" descr="Symmetric-Key Cryptography (Private Key Encryption) | by Rajitha Bhanuka |  Medium">
            <a:extLst>
              <a:ext uri="{FF2B5EF4-FFF2-40B4-BE49-F238E27FC236}">
                <a16:creationId xmlns:a16="http://schemas.microsoft.com/office/drawing/2014/main" id="{7EAEC677-119B-2EAF-571E-62B022839F68}"/>
              </a:ext>
            </a:extLst>
          </p:cNvPr>
          <p:cNvPicPr>
            <a:picLocks noChangeAspect="1"/>
          </p:cNvPicPr>
          <p:nvPr/>
        </p:nvPicPr>
        <p:blipFill>
          <a:blip r:embed="rId6"/>
          <a:stretch>
            <a:fillRect/>
          </a:stretch>
        </p:blipFill>
        <p:spPr>
          <a:xfrm>
            <a:off x="2608244" y="5397750"/>
            <a:ext cx="12024909" cy="3912017"/>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9144000" y="0"/>
            <a:ext cx="9144000" cy="10287000"/>
          </a:xfrm>
          <a:prstGeom prst="rect">
            <a:avLst/>
          </a:prstGeom>
          <a:solidFill>
            <a:srgbClr val="000000"/>
          </a:solidFill>
        </p:spPr>
        <p:txBody>
          <a:bodyPr/>
          <a:lstStyle/>
          <a:p>
            <a:endParaRPr lang="en-AE"/>
          </a:p>
        </p:txBody>
      </p:sp>
      <p:sp>
        <p:nvSpPr>
          <p:cNvPr id="3" name="Freeform 3"/>
          <p:cNvSpPr/>
          <p:nvPr/>
        </p:nvSpPr>
        <p:spPr>
          <a:xfrm rot="5400000">
            <a:off x="14023892" y="2475776"/>
            <a:ext cx="9739303" cy="5325889"/>
          </a:xfrm>
          <a:custGeom>
            <a:avLst/>
            <a:gdLst/>
            <a:ahLst/>
            <a:cxnLst/>
            <a:rect l="l" t="t" r="r" b="b"/>
            <a:pathLst>
              <a:path w="9739303" h="5713694">
                <a:moveTo>
                  <a:pt x="0" y="0"/>
                </a:moveTo>
                <a:lnTo>
                  <a:pt x="9739303" y="0"/>
                </a:lnTo>
                <a:lnTo>
                  <a:pt x="9739303" y="5713694"/>
                </a:lnTo>
                <a:lnTo>
                  <a:pt x="0" y="5713694"/>
                </a:lnTo>
                <a:lnTo>
                  <a:pt x="0" y="0"/>
                </a:lnTo>
                <a:close/>
              </a:path>
            </a:pathLst>
          </a:custGeom>
          <a:blipFill>
            <a:blip r:embed="rId2">
              <a:alphaModFix amt="50000"/>
            </a:blip>
            <a:stretch>
              <a:fillRect t="-1469" b="-306"/>
            </a:stretch>
          </a:blipFill>
        </p:spPr>
        <p:txBody>
          <a:bodyPr/>
          <a:lstStyle/>
          <a:p>
            <a:endParaRPr lang="en-AE"/>
          </a:p>
        </p:txBody>
      </p:sp>
      <p:sp>
        <p:nvSpPr>
          <p:cNvPr id="4" name="Freeform 4"/>
          <p:cNvSpPr/>
          <p:nvPr/>
        </p:nvSpPr>
        <p:spPr>
          <a:xfrm>
            <a:off x="293663" y="9334501"/>
            <a:ext cx="1763737" cy="673870"/>
          </a:xfrm>
          <a:custGeom>
            <a:avLst/>
            <a:gdLst/>
            <a:ahLst/>
            <a:cxnLst/>
            <a:rect l="l" t="t" r="r" b="b"/>
            <a:pathLst>
              <a:path w="2068109" h="828139">
                <a:moveTo>
                  <a:pt x="0" y="0"/>
                </a:moveTo>
                <a:lnTo>
                  <a:pt x="2068109" y="0"/>
                </a:lnTo>
                <a:lnTo>
                  <a:pt x="2068109" y="828139"/>
                </a:lnTo>
                <a:lnTo>
                  <a:pt x="0" y="828139"/>
                </a:lnTo>
                <a:lnTo>
                  <a:pt x="0" y="0"/>
                </a:lnTo>
                <a:close/>
              </a:path>
            </a:pathLst>
          </a:custGeom>
          <a:blipFill>
            <a:blip r:embed="rId3"/>
            <a:stretch>
              <a:fillRect/>
            </a:stretch>
          </a:blipFill>
        </p:spPr>
        <p:txBody>
          <a:bodyPr/>
          <a:lstStyle/>
          <a:p>
            <a:endParaRPr lang="en-AE"/>
          </a:p>
        </p:txBody>
      </p:sp>
      <p:sp>
        <p:nvSpPr>
          <p:cNvPr id="5" name="Freeform 5"/>
          <p:cNvSpPr/>
          <p:nvPr/>
        </p:nvSpPr>
        <p:spPr>
          <a:xfrm>
            <a:off x="152400" y="0"/>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6" name="TextBox 5">
            <a:extLst>
              <a:ext uri="{FF2B5EF4-FFF2-40B4-BE49-F238E27FC236}">
                <a16:creationId xmlns:a16="http://schemas.microsoft.com/office/drawing/2014/main" id="{0AAB8697-AAE4-3EB4-BD82-761814FF1145}"/>
              </a:ext>
            </a:extLst>
          </p:cNvPr>
          <p:cNvSpPr txBox="1"/>
          <p:nvPr/>
        </p:nvSpPr>
        <p:spPr>
          <a:xfrm>
            <a:off x="1525509" y="94400"/>
            <a:ext cx="7923291" cy="923330"/>
          </a:xfrm>
          <a:prstGeom prst="rect">
            <a:avLst/>
          </a:prstGeom>
          <a:noFill/>
        </p:spPr>
        <p:txBody>
          <a:bodyPr wrap="square" rtlCol="0">
            <a:spAutoFit/>
          </a:bodyPr>
          <a:lstStyle/>
          <a:p>
            <a:r>
              <a:rPr lang="en-US" sz="5400" b="1">
                <a:solidFill>
                  <a:srgbClr val="00B0F0"/>
                </a:solidFill>
                <a:latin typeface="Amasis MT Pro" panose="02040504050005020304" pitchFamily="18" charset="0"/>
                <a:cs typeface="Aharoni" panose="02010803020104030203" pitchFamily="2" charset="-79"/>
              </a:rPr>
              <a:t>Known Public Ciphers</a:t>
            </a:r>
          </a:p>
        </p:txBody>
      </p:sp>
      <p:cxnSp>
        <p:nvCxnSpPr>
          <p:cNvPr id="7" name="Straight Connector 6">
            <a:extLst>
              <a:ext uri="{FF2B5EF4-FFF2-40B4-BE49-F238E27FC236}">
                <a16:creationId xmlns:a16="http://schemas.microsoft.com/office/drawing/2014/main" id="{C31E56FF-4C67-1D0F-09B4-069959C74451}"/>
              </a:ext>
            </a:extLst>
          </p:cNvPr>
          <p:cNvCxnSpPr>
            <a:cxnSpLocks/>
          </p:cNvCxnSpPr>
          <p:nvPr/>
        </p:nvCxnSpPr>
        <p:spPr>
          <a:xfrm>
            <a:off x="626229" y="1119425"/>
            <a:ext cx="14478000"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0F218FA-6814-883E-2A0D-BAC0C9C589D2}"/>
              </a:ext>
            </a:extLst>
          </p:cNvPr>
          <p:cNvSpPr txBox="1"/>
          <p:nvPr/>
        </p:nvSpPr>
        <p:spPr>
          <a:xfrm>
            <a:off x="152400" y="1485900"/>
            <a:ext cx="15614299" cy="3539430"/>
          </a:xfrm>
          <a:prstGeom prst="rect">
            <a:avLst/>
          </a:prstGeom>
          <a:noFill/>
        </p:spPr>
        <p:txBody>
          <a:bodyPr wrap="square" rtlCol="0">
            <a:spAutoFit/>
          </a:bodyPr>
          <a:lstStyle/>
          <a:p>
            <a:r>
              <a:rPr lang="en-US" sz="3200" b="1" i="1">
                <a:solidFill>
                  <a:srgbClr val="FFFF00"/>
                </a:solidFill>
                <a:latin typeface="Amasis MT Pro" panose="02040504050005020304" pitchFamily="18" charset="0"/>
                <a:cs typeface="Aharoni" panose="02010803020104030203" pitchFamily="2" charset="-79"/>
              </a:rPr>
              <a:t>A</a:t>
            </a:r>
            <a:r>
              <a:rPr lang="en-US" sz="3200" b="1">
                <a:solidFill>
                  <a:srgbClr val="FFFF00"/>
                </a:solidFill>
                <a:latin typeface="Amasis MT Pro" panose="02040504050005020304" pitchFamily="18" charset="0"/>
                <a:cs typeface="Aharoni" panose="02010803020104030203" pitchFamily="2" charset="-79"/>
              </a:rPr>
              <a:t>symmetric Cryptography</a:t>
            </a:r>
          </a:p>
          <a:p>
            <a:endParaRPr lang="en-US" sz="3200" b="1">
              <a:solidFill>
                <a:srgbClr val="FFFF00"/>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Type of encryption algorithms.</a:t>
            </a:r>
          </a:p>
          <a:p>
            <a:pPr marL="457200" indent="-457200">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The key used for encryption, </a:t>
            </a:r>
            <a:r>
              <a:rPr lang="en-US" sz="3200" i="1">
                <a:solidFill>
                  <a:schemeClr val="bg1"/>
                </a:solidFill>
                <a:latin typeface="Amasis MT Pro" panose="02040504050005020304" pitchFamily="18" charset="0"/>
                <a:cs typeface="Aharoni" panose="02010803020104030203" pitchFamily="2" charset="-79"/>
              </a:rPr>
              <a:t>is not</a:t>
            </a:r>
            <a:r>
              <a:rPr lang="en-US" sz="3200">
                <a:solidFill>
                  <a:schemeClr val="bg1"/>
                </a:solidFill>
                <a:latin typeface="Amasis MT Pro" panose="02040504050005020304" pitchFamily="18" charset="0"/>
                <a:cs typeface="Aharoni" panose="02010803020104030203" pitchFamily="2" charset="-79"/>
              </a:rPr>
              <a:t> used for decryption.</a:t>
            </a:r>
          </a:p>
          <a:p>
            <a:pPr marL="457200" indent="-457200">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Example: RSA</a:t>
            </a:r>
          </a:p>
        </p:txBody>
      </p:sp>
      <p:pic>
        <p:nvPicPr>
          <p:cNvPr id="2050" name="Picture 2" descr="Asymmetric Encryption and Signing with Keytool &amp; Openssl | by Charith  Rajitha | Medium">
            <a:extLst>
              <a:ext uri="{FF2B5EF4-FFF2-40B4-BE49-F238E27FC236}">
                <a16:creationId xmlns:a16="http://schemas.microsoft.com/office/drawing/2014/main" id="{CBB62835-3F48-D68C-ABEB-AE4789A7BFD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28505" y="4477185"/>
            <a:ext cx="11874289" cy="520828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blue and white flag with a skull on it&#10;&#10;Description automatically generated">
            <a:extLst>
              <a:ext uri="{FF2B5EF4-FFF2-40B4-BE49-F238E27FC236}">
                <a16:creationId xmlns:a16="http://schemas.microsoft.com/office/drawing/2014/main" id="{A93138C8-B75A-5330-3A51-D7344F581DD0}"/>
              </a:ext>
            </a:extLst>
          </p:cNvPr>
          <p:cNvPicPr>
            <a:picLocks noChangeAspect="1"/>
          </p:cNvPicPr>
          <p:nvPr/>
        </p:nvPicPr>
        <p:blipFill>
          <a:blip r:embed="rId6"/>
          <a:stretch>
            <a:fillRect/>
          </a:stretch>
        </p:blipFill>
        <p:spPr>
          <a:xfrm>
            <a:off x="16233387" y="-19514"/>
            <a:ext cx="2102005" cy="2102005"/>
          </a:xfrm>
          <a:prstGeom prst="rect">
            <a:avLst/>
          </a:prstGeom>
        </p:spPr>
      </p:pic>
    </p:spTree>
    <p:extLst>
      <p:ext uri="{BB962C8B-B14F-4D97-AF65-F5344CB8AC3E}">
        <p14:creationId xmlns:p14="http://schemas.microsoft.com/office/powerpoint/2010/main" val="24468032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9144000" y="0"/>
            <a:ext cx="9144000" cy="10287000"/>
          </a:xfrm>
          <a:prstGeom prst="rect">
            <a:avLst/>
          </a:prstGeom>
          <a:solidFill>
            <a:srgbClr val="000000"/>
          </a:solidFill>
        </p:spPr>
        <p:txBody>
          <a:bodyPr/>
          <a:lstStyle/>
          <a:p>
            <a:endParaRPr lang="en-AE"/>
          </a:p>
        </p:txBody>
      </p:sp>
      <p:sp>
        <p:nvSpPr>
          <p:cNvPr id="3" name="Freeform 3"/>
          <p:cNvSpPr/>
          <p:nvPr/>
        </p:nvSpPr>
        <p:spPr>
          <a:xfrm rot="5400000">
            <a:off x="14023892" y="2475776"/>
            <a:ext cx="9739303" cy="5325889"/>
          </a:xfrm>
          <a:custGeom>
            <a:avLst/>
            <a:gdLst/>
            <a:ahLst/>
            <a:cxnLst/>
            <a:rect l="l" t="t" r="r" b="b"/>
            <a:pathLst>
              <a:path w="9739303" h="5713694">
                <a:moveTo>
                  <a:pt x="0" y="0"/>
                </a:moveTo>
                <a:lnTo>
                  <a:pt x="9739303" y="0"/>
                </a:lnTo>
                <a:lnTo>
                  <a:pt x="9739303" y="5713694"/>
                </a:lnTo>
                <a:lnTo>
                  <a:pt x="0" y="5713694"/>
                </a:lnTo>
                <a:lnTo>
                  <a:pt x="0" y="0"/>
                </a:lnTo>
                <a:close/>
              </a:path>
            </a:pathLst>
          </a:custGeom>
          <a:blipFill>
            <a:blip r:embed="rId2">
              <a:alphaModFix amt="50000"/>
            </a:blip>
            <a:stretch>
              <a:fillRect t="-1469" b="-306"/>
            </a:stretch>
          </a:blipFill>
        </p:spPr>
        <p:txBody>
          <a:bodyPr/>
          <a:lstStyle/>
          <a:p>
            <a:endParaRPr lang="en-AE"/>
          </a:p>
        </p:txBody>
      </p:sp>
      <p:sp>
        <p:nvSpPr>
          <p:cNvPr id="4" name="Freeform 4"/>
          <p:cNvSpPr/>
          <p:nvPr/>
        </p:nvSpPr>
        <p:spPr>
          <a:xfrm>
            <a:off x="293663" y="9334501"/>
            <a:ext cx="1763737" cy="673870"/>
          </a:xfrm>
          <a:custGeom>
            <a:avLst/>
            <a:gdLst/>
            <a:ahLst/>
            <a:cxnLst/>
            <a:rect l="l" t="t" r="r" b="b"/>
            <a:pathLst>
              <a:path w="2068109" h="828139">
                <a:moveTo>
                  <a:pt x="0" y="0"/>
                </a:moveTo>
                <a:lnTo>
                  <a:pt x="2068109" y="0"/>
                </a:lnTo>
                <a:lnTo>
                  <a:pt x="2068109" y="828139"/>
                </a:lnTo>
                <a:lnTo>
                  <a:pt x="0" y="828139"/>
                </a:lnTo>
                <a:lnTo>
                  <a:pt x="0" y="0"/>
                </a:lnTo>
                <a:close/>
              </a:path>
            </a:pathLst>
          </a:custGeom>
          <a:blipFill>
            <a:blip r:embed="rId3"/>
            <a:stretch>
              <a:fillRect/>
            </a:stretch>
          </a:blipFill>
        </p:spPr>
        <p:txBody>
          <a:bodyPr/>
          <a:lstStyle/>
          <a:p>
            <a:endParaRPr lang="en-AE"/>
          </a:p>
        </p:txBody>
      </p:sp>
      <p:sp>
        <p:nvSpPr>
          <p:cNvPr id="5" name="Freeform 5"/>
          <p:cNvSpPr/>
          <p:nvPr/>
        </p:nvSpPr>
        <p:spPr>
          <a:xfrm>
            <a:off x="152400" y="0"/>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6" name="TextBox 5">
            <a:extLst>
              <a:ext uri="{FF2B5EF4-FFF2-40B4-BE49-F238E27FC236}">
                <a16:creationId xmlns:a16="http://schemas.microsoft.com/office/drawing/2014/main" id="{0AAB8697-AAE4-3EB4-BD82-761814FF1145}"/>
              </a:ext>
            </a:extLst>
          </p:cNvPr>
          <p:cNvSpPr txBox="1"/>
          <p:nvPr/>
        </p:nvSpPr>
        <p:spPr>
          <a:xfrm>
            <a:off x="1525509" y="94400"/>
            <a:ext cx="7923291" cy="923330"/>
          </a:xfrm>
          <a:prstGeom prst="rect">
            <a:avLst/>
          </a:prstGeom>
          <a:noFill/>
        </p:spPr>
        <p:txBody>
          <a:bodyPr wrap="square" rtlCol="0">
            <a:spAutoFit/>
          </a:bodyPr>
          <a:lstStyle/>
          <a:p>
            <a:r>
              <a:rPr lang="en-US" sz="5400" b="1">
                <a:solidFill>
                  <a:srgbClr val="00B0F0"/>
                </a:solidFill>
                <a:latin typeface="Amasis MT Pro" panose="02040504050005020304" pitchFamily="18" charset="0"/>
                <a:cs typeface="Aharoni" panose="02010803020104030203" pitchFamily="2" charset="-79"/>
              </a:rPr>
              <a:t>Known Public Ciphers</a:t>
            </a:r>
          </a:p>
        </p:txBody>
      </p:sp>
      <p:cxnSp>
        <p:nvCxnSpPr>
          <p:cNvPr id="7" name="Straight Connector 6">
            <a:extLst>
              <a:ext uri="{FF2B5EF4-FFF2-40B4-BE49-F238E27FC236}">
                <a16:creationId xmlns:a16="http://schemas.microsoft.com/office/drawing/2014/main" id="{C31E56FF-4C67-1D0F-09B4-069959C74451}"/>
              </a:ext>
            </a:extLst>
          </p:cNvPr>
          <p:cNvCxnSpPr>
            <a:cxnSpLocks/>
          </p:cNvCxnSpPr>
          <p:nvPr/>
        </p:nvCxnSpPr>
        <p:spPr>
          <a:xfrm>
            <a:off x="626229" y="1119425"/>
            <a:ext cx="14478000"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0F218FA-6814-883E-2A0D-BAC0C9C589D2}"/>
              </a:ext>
            </a:extLst>
          </p:cNvPr>
          <p:cNvSpPr txBox="1"/>
          <p:nvPr/>
        </p:nvSpPr>
        <p:spPr>
          <a:xfrm>
            <a:off x="152400" y="1485900"/>
            <a:ext cx="15614299" cy="4031873"/>
          </a:xfrm>
          <a:prstGeom prst="rect">
            <a:avLst/>
          </a:prstGeom>
          <a:noFill/>
        </p:spPr>
        <p:txBody>
          <a:bodyPr wrap="square" rtlCol="0">
            <a:spAutoFit/>
          </a:bodyPr>
          <a:lstStyle/>
          <a:p>
            <a:r>
              <a:rPr lang="en-US" sz="3200" b="1">
                <a:solidFill>
                  <a:srgbClr val="FFFF00"/>
                </a:solidFill>
                <a:latin typeface="Amasis MT Pro" panose="02040504050005020304" pitchFamily="18" charset="0"/>
                <a:cs typeface="Aharoni" panose="02010803020104030203" pitchFamily="2" charset="-79"/>
              </a:rPr>
              <a:t>Caeser Cipher</a:t>
            </a:r>
          </a:p>
          <a:p>
            <a:endParaRPr lang="en-US" sz="3200">
              <a:solidFill>
                <a:schemeClr val="bg1"/>
              </a:solidFill>
              <a:latin typeface="Amasis MT Pro" panose="02040504050005020304" pitchFamily="18" charset="0"/>
              <a:cs typeface="Aharoni" panose="02010803020104030203" pitchFamily="2" charset="-79"/>
            </a:endParaRPr>
          </a:p>
          <a:p>
            <a:pPr marL="457200" indent="-457200" algn="l">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An old substitution cipher, that needs 2 pieces of information to work:</a:t>
            </a:r>
          </a:p>
          <a:p>
            <a:pPr lvl="2">
              <a:buFont typeface="+mj-lt"/>
              <a:buAutoNum type="arabicPeriod"/>
            </a:pPr>
            <a:r>
              <a:rPr lang="en-US" sz="3200">
                <a:solidFill>
                  <a:schemeClr val="bg1"/>
                </a:solidFill>
                <a:latin typeface="Amasis MT Pro" panose="02040504050005020304" pitchFamily="18" charset="0"/>
                <a:cs typeface="Aharoni" panose="02010803020104030203" pitchFamily="2" charset="-79"/>
              </a:rPr>
              <a:t> The message to be sent.</a:t>
            </a:r>
          </a:p>
          <a:p>
            <a:pPr lvl="2">
              <a:buFont typeface="+mj-lt"/>
              <a:buAutoNum type="arabicPeriod"/>
            </a:pPr>
            <a:r>
              <a:rPr lang="en-US" sz="3200">
                <a:solidFill>
                  <a:schemeClr val="bg1"/>
                </a:solidFill>
                <a:latin typeface="Amasis MT Pro" panose="02040504050005020304" pitchFamily="18" charset="0"/>
                <a:cs typeface="Aharoni" panose="02010803020104030203" pitchFamily="2" charset="-79"/>
              </a:rPr>
              <a:t> The key.</a:t>
            </a:r>
          </a:p>
          <a:p>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The key is a number that specifies how many chars in the alphabetic order we should walk over.</a:t>
            </a:r>
          </a:p>
        </p:txBody>
      </p:sp>
      <p:pic>
        <p:nvPicPr>
          <p:cNvPr id="3074" name="Picture 2" descr="Encryption &amp; Decryption in C++">
            <a:extLst>
              <a:ext uri="{FF2B5EF4-FFF2-40B4-BE49-F238E27FC236}">
                <a16:creationId xmlns:a16="http://schemas.microsoft.com/office/drawing/2014/main" id="{E75E6F25-696D-35E3-8ADA-8C2BB1F4DE7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98459" y="5503736"/>
            <a:ext cx="10100681" cy="440757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blue and white flag with a skull on it&#10;&#10;Description automatically generated">
            <a:extLst>
              <a:ext uri="{FF2B5EF4-FFF2-40B4-BE49-F238E27FC236}">
                <a16:creationId xmlns:a16="http://schemas.microsoft.com/office/drawing/2014/main" id="{3831C2DD-FFE9-D119-2F1A-9606A0DFEDB5}"/>
              </a:ext>
            </a:extLst>
          </p:cNvPr>
          <p:cNvPicPr>
            <a:picLocks noChangeAspect="1"/>
          </p:cNvPicPr>
          <p:nvPr/>
        </p:nvPicPr>
        <p:blipFill>
          <a:blip r:embed="rId6"/>
          <a:stretch>
            <a:fillRect/>
          </a:stretch>
        </p:blipFill>
        <p:spPr>
          <a:xfrm>
            <a:off x="16233387" y="-19514"/>
            <a:ext cx="2102005" cy="2102005"/>
          </a:xfrm>
          <a:prstGeom prst="rect">
            <a:avLst/>
          </a:prstGeom>
        </p:spPr>
      </p:pic>
    </p:spTree>
    <p:extLst>
      <p:ext uri="{BB962C8B-B14F-4D97-AF65-F5344CB8AC3E}">
        <p14:creationId xmlns:p14="http://schemas.microsoft.com/office/powerpoint/2010/main" val="26473494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9144000" y="0"/>
            <a:ext cx="9144000" cy="10287000"/>
          </a:xfrm>
          <a:prstGeom prst="rect">
            <a:avLst/>
          </a:prstGeom>
          <a:solidFill>
            <a:srgbClr val="000000"/>
          </a:solidFill>
        </p:spPr>
        <p:txBody>
          <a:bodyPr/>
          <a:lstStyle/>
          <a:p>
            <a:endParaRPr lang="en-AE"/>
          </a:p>
        </p:txBody>
      </p:sp>
      <p:sp>
        <p:nvSpPr>
          <p:cNvPr id="3" name="Freeform 3"/>
          <p:cNvSpPr/>
          <p:nvPr/>
        </p:nvSpPr>
        <p:spPr>
          <a:xfrm rot="5400000">
            <a:off x="14023892" y="2475776"/>
            <a:ext cx="9739303" cy="5325889"/>
          </a:xfrm>
          <a:custGeom>
            <a:avLst/>
            <a:gdLst/>
            <a:ahLst/>
            <a:cxnLst/>
            <a:rect l="l" t="t" r="r" b="b"/>
            <a:pathLst>
              <a:path w="9739303" h="5713694">
                <a:moveTo>
                  <a:pt x="0" y="0"/>
                </a:moveTo>
                <a:lnTo>
                  <a:pt x="9739303" y="0"/>
                </a:lnTo>
                <a:lnTo>
                  <a:pt x="9739303" y="5713694"/>
                </a:lnTo>
                <a:lnTo>
                  <a:pt x="0" y="5713694"/>
                </a:lnTo>
                <a:lnTo>
                  <a:pt x="0" y="0"/>
                </a:lnTo>
                <a:close/>
              </a:path>
            </a:pathLst>
          </a:custGeom>
          <a:blipFill>
            <a:blip r:embed="rId2">
              <a:alphaModFix amt="50000"/>
            </a:blip>
            <a:stretch>
              <a:fillRect t="-1469" b="-306"/>
            </a:stretch>
          </a:blipFill>
        </p:spPr>
        <p:txBody>
          <a:bodyPr/>
          <a:lstStyle/>
          <a:p>
            <a:endParaRPr lang="en-AE"/>
          </a:p>
        </p:txBody>
      </p:sp>
      <p:sp>
        <p:nvSpPr>
          <p:cNvPr id="4" name="Freeform 4"/>
          <p:cNvSpPr/>
          <p:nvPr/>
        </p:nvSpPr>
        <p:spPr>
          <a:xfrm>
            <a:off x="293663" y="9334501"/>
            <a:ext cx="1763737" cy="673870"/>
          </a:xfrm>
          <a:custGeom>
            <a:avLst/>
            <a:gdLst/>
            <a:ahLst/>
            <a:cxnLst/>
            <a:rect l="l" t="t" r="r" b="b"/>
            <a:pathLst>
              <a:path w="2068109" h="828139">
                <a:moveTo>
                  <a:pt x="0" y="0"/>
                </a:moveTo>
                <a:lnTo>
                  <a:pt x="2068109" y="0"/>
                </a:lnTo>
                <a:lnTo>
                  <a:pt x="2068109" y="828139"/>
                </a:lnTo>
                <a:lnTo>
                  <a:pt x="0" y="828139"/>
                </a:lnTo>
                <a:lnTo>
                  <a:pt x="0" y="0"/>
                </a:lnTo>
                <a:close/>
              </a:path>
            </a:pathLst>
          </a:custGeom>
          <a:blipFill>
            <a:blip r:embed="rId3"/>
            <a:stretch>
              <a:fillRect/>
            </a:stretch>
          </a:blipFill>
        </p:spPr>
        <p:txBody>
          <a:bodyPr/>
          <a:lstStyle/>
          <a:p>
            <a:endParaRPr lang="en-AE"/>
          </a:p>
        </p:txBody>
      </p:sp>
      <p:sp>
        <p:nvSpPr>
          <p:cNvPr id="5" name="Freeform 5"/>
          <p:cNvSpPr/>
          <p:nvPr/>
        </p:nvSpPr>
        <p:spPr>
          <a:xfrm>
            <a:off x="152400" y="0"/>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6" name="TextBox 5">
            <a:extLst>
              <a:ext uri="{FF2B5EF4-FFF2-40B4-BE49-F238E27FC236}">
                <a16:creationId xmlns:a16="http://schemas.microsoft.com/office/drawing/2014/main" id="{0AAB8697-AAE4-3EB4-BD82-761814FF1145}"/>
              </a:ext>
            </a:extLst>
          </p:cNvPr>
          <p:cNvSpPr txBox="1"/>
          <p:nvPr/>
        </p:nvSpPr>
        <p:spPr>
          <a:xfrm>
            <a:off x="1525509" y="94400"/>
            <a:ext cx="7923291" cy="923330"/>
          </a:xfrm>
          <a:prstGeom prst="rect">
            <a:avLst/>
          </a:prstGeom>
          <a:noFill/>
        </p:spPr>
        <p:txBody>
          <a:bodyPr wrap="square" rtlCol="0">
            <a:spAutoFit/>
          </a:bodyPr>
          <a:lstStyle/>
          <a:p>
            <a:r>
              <a:rPr lang="en-US" sz="5400" b="1">
                <a:solidFill>
                  <a:srgbClr val="00B0F0"/>
                </a:solidFill>
                <a:latin typeface="Amasis MT Pro" panose="02040504050005020304" pitchFamily="18" charset="0"/>
                <a:cs typeface="Aharoni" panose="02010803020104030203" pitchFamily="2" charset="-79"/>
              </a:rPr>
              <a:t>Known Public Ciphers</a:t>
            </a:r>
          </a:p>
        </p:txBody>
      </p:sp>
      <p:cxnSp>
        <p:nvCxnSpPr>
          <p:cNvPr id="7" name="Straight Connector 6">
            <a:extLst>
              <a:ext uri="{FF2B5EF4-FFF2-40B4-BE49-F238E27FC236}">
                <a16:creationId xmlns:a16="http://schemas.microsoft.com/office/drawing/2014/main" id="{C31E56FF-4C67-1D0F-09B4-069959C74451}"/>
              </a:ext>
            </a:extLst>
          </p:cNvPr>
          <p:cNvCxnSpPr>
            <a:cxnSpLocks/>
          </p:cNvCxnSpPr>
          <p:nvPr/>
        </p:nvCxnSpPr>
        <p:spPr>
          <a:xfrm>
            <a:off x="626229" y="1119425"/>
            <a:ext cx="14478000"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0F218FA-6814-883E-2A0D-BAC0C9C589D2}"/>
              </a:ext>
            </a:extLst>
          </p:cNvPr>
          <p:cNvSpPr txBox="1"/>
          <p:nvPr/>
        </p:nvSpPr>
        <p:spPr>
          <a:xfrm>
            <a:off x="152400" y="1485900"/>
            <a:ext cx="15614299" cy="2554545"/>
          </a:xfrm>
          <a:prstGeom prst="rect">
            <a:avLst/>
          </a:prstGeom>
          <a:noFill/>
        </p:spPr>
        <p:txBody>
          <a:bodyPr wrap="square" rtlCol="0">
            <a:spAutoFit/>
          </a:bodyPr>
          <a:lstStyle/>
          <a:p>
            <a:r>
              <a:rPr lang="en-US" sz="3200" b="1">
                <a:solidFill>
                  <a:srgbClr val="FFFF00"/>
                </a:solidFill>
                <a:latin typeface="Amasis MT Pro" panose="02040504050005020304" pitchFamily="18" charset="0"/>
                <a:cs typeface="Aharoni" panose="02010803020104030203" pitchFamily="2" charset="-79"/>
              </a:rPr>
              <a:t>ROT13</a:t>
            </a:r>
          </a:p>
          <a:p>
            <a:endParaRPr lang="en-US" sz="3200">
              <a:solidFill>
                <a:schemeClr val="bg1"/>
              </a:solidFill>
              <a:latin typeface="Amasis MT Pro" panose="02040504050005020304" pitchFamily="18" charset="0"/>
              <a:cs typeface="Aharoni" panose="02010803020104030203" pitchFamily="2" charset="-79"/>
            </a:endParaRPr>
          </a:p>
          <a:p>
            <a:pPr marL="457200" indent="-457200" algn="l">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This is the same as Caesar Cipher but with a key of 13 (you can change it if you want).</a:t>
            </a:r>
          </a:p>
          <a:p>
            <a:pPr marL="457200" indent="-457200" algn="l">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marL="457200" indent="-457200" algn="l">
              <a:buFont typeface="Arial" panose="020B0604020202020204" pitchFamily="34" charset="0"/>
              <a:buChar char="•"/>
            </a:pPr>
            <a:r>
              <a:rPr lang="en-US" sz="3200">
                <a:solidFill>
                  <a:schemeClr val="accent6">
                    <a:lumMod val="60000"/>
                    <a:lumOff val="40000"/>
                  </a:schemeClr>
                </a:solidFill>
                <a:latin typeface="Segoe Print" panose="02000600000000000000" pitchFamily="2" charset="0"/>
                <a:cs typeface="Aharoni" panose="02010803020104030203" pitchFamily="2" charset="-79"/>
              </a:rPr>
              <a:t>https://rot13.com</a:t>
            </a:r>
          </a:p>
        </p:txBody>
      </p:sp>
      <p:pic>
        <p:nvPicPr>
          <p:cNvPr id="4098" name="Picture 2" descr="Free Code Camp Bonfire Solution - Caesar's Cipher">
            <a:extLst>
              <a:ext uri="{FF2B5EF4-FFF2-40B4-BE49-F238E27FC236}">
                <a16:creationId xmlns:a16="http://schemas.microsoft.com/office/drawing/2014/main" id="{3F1DF276-8891-8E7A-F88F-30F14B2402C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48065" y="3848100"/>
            <a:ext cx="9243373" cy="580528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blue and white flag with a skull on it&#10;&#10;Description automatically generated">
            <a:extLst>
              <a:ext uri="{FF2B5EF4-FFF2-40B4-BE49-F238E27FC236}">
                <a16:creationId xmlns:a16="http://schemas.microsoft.com/office/drawing/2014/main" id="{A99F42DB-9A48-A565-89BF-4141E228D9D3}"/>
              </a:ext>
            </a:extLst>
          </p:cNvPr>
          <p:cNvPicPr>
            <a:picLocks noChangeAspect="1"/>
          </p:cNvPicPr>
          <p:nvPr/>
        </p:nvPicPr>
        <p:blipFill>
          <a:blip r:embed="rId6"/>
          <a:stretch>
            <a:fillRect/>
          </a:stretch>
        </p:blipFill>
        <p:spPr>
          <a:xfrm>
            <a:off x="16233387" y="-19514"/>
            <a:ext cx="2102005" cy="2102005"/>
          </a:xfrm>
          <a:prstGeom prst="rect">
            <a:avLst/>
          </a:prstGeom>
        </p:spPr>
      </p:pic>
    </p:spTree>
    <p:extLst>
      <p:ext uri="{BB962C8B-B14F-4D97-AF65-F5344CB8AC3E}">
        <p14:creationId xmlns:p14="http://schemas.microsoft.com/office/powerpoint/2010/main" val="41303547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9144000" y="0"/>
            <a:ext cx="9144000" cy="10287000"/>
          </a:xfrm>
          <a:prstGeom prst="rect">
            <a:avLst/>
          </a:prstGeom>
          <a:solidFill>
            <a:srgbClr val="000000"/>
          </a:solidFill>
        </p:spPr>
        <p:txBody>
          <a:bodyPr/>
          <a:lstStyle/>
          <a:p>
            <a:endParaRPr lang="en-AE"/>
          </a:p>
        </p:txBody>
      </p:sp>
      <p:sp>
        <p:nvSpPr>
          <p:cNvPr id="3" name="Freeform 3"/>
          <p:cNvSpPr/>
          <p:nvPr/>
        </p:nvSpPr>
        <p:spPr>
          <a:xfrm rot="5400000">
            <a:off x="14023892" y="2475776"/>
            <a:ext cx="9739303" cy="5325889"/>
          </a:xfrm>
          <a:custGeom>
            <a:avLst/>
            <a:gdLst/>
            <a:ahLst/>
            <a:cxnLst/>
            <a:rect l="l" t="t" r="r" b="b"/>
            <a:pathLst>
              <a:path w="9739303" h="5713694">
                <a:moveTo>
                  <a:pt x="0" y="0"/>
                </a:moveTo>
                <a:lnTo>
                  <a:pt x="9739303" y="0"/>
                </a:lnTo>
                <a:lnTo>
                  <a:pt x="9739303" y="5713694"/>
                </a:lnTo>
                <a:lnTo>
                  <a:pt x="0" y="5713694"/>
                </a:lnTo>
                <a:lnTo>
                  <a:pt x="0" y="0"/>
                </a:lnTo>
                <a:close/>
              </a:path>
            </a:pathLst>
          </a:custGeom>
          <a:blipFill>
            <a:blip r:embed="rId2">
              <a:alphaModFix amt="50000"/>
            </a:blip>
            <a:stretch>
              <a:fillRect t="-1469" b="-306"/>
            </a:stretch>
          </a:blipFill>
        </p:spPr>
        <p:txBody>
          <a:bodyPr/>
          <a:lstStyle/>
          <a:p>
            <a:endParaRPr lang="en-AE"/>
          </a:p>
        </p:txBody>
      </p:sp>
      <p:sp>
        <p:nvSpPr>
          <p:cNvPr id="4" name="Freeform 4"/>
          <p:cNvSpPr/>
          <p:nvPr/>
        </p:nvSpPr>
        <p:spPr>
          <a:xfrm>
            <a:off x="293663" y="9334501"/>
            <a:ext cx="1763737" cy="673870"/>
          </a:xfrm>
          <a:custGeom>
            <a:avLst/>
            <a:gdLst/>
            <a:ahLst/>
            <a:cxnLst/>
            <a:rect l="l" t="t" r="r" b="b"/>
            <a:pathLst>
              <a:path w="2068109" h="828139">
                <a:moveTo>
                  <a:pt x="0" y="0"/>
                </a:moveTo>
                <a:lnTo>
                  <a:pt x="2068109" y="0"/>
                </a:lnTo>
                <a:lnTo>
                  <a:pt x="2068109" y="828139"/>
                </a:lnTo>
                <a:lnTo>
                  <a:pt x="0" y="828139"/>
                </a:lnTo>
                <a:lnTo>
                  <a:pt x="0" y="0"/>
                </a:lnTo>
                <a:close/>
              </a:path>
            </a:pathLst>
          </a:custGeom>
          <a:blipFill>
            <a:blip r:embed="rId3"/>
            <a:stretch>
              <a:fillRect/>
            </a:stretch>
          </a:blipFill>
        </p:spPr>
        <p:txBody>
          <a:bodyPr/>
          <a:lstStyle/>
          <a:p>
            <a:endParaRPr lang="en-AE"/>
          </a:p>
        </p:txBody>
      </p:sp>
      <p:sp>
        <p:nvSpPr>
          <p:cNvPr id="5" name="Freeform 5"/>
          <p:cNvSpPr/>
          <p:nvPr/>
        </p:nvSpPr>
        <p:spPr>
          <a:xfrm>
            <a:off x="152400" y="0"/>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6" name="TextBox 5">
            <a:extLst>
              <a:ext uri="{FF2B5EF4-FFF2-40B4-BE49-F238E27FC236}">
                <a16:creationId xmlns:a16="http://schemas.microsoft.com/office/drawing/2014/main" id="{0AAB8697-AAE4-3EB4-BD82-761814FF1145}"/>
              </a:ext>
            </a:extLst>
          </p:cNvPr>
          <p:cNvSpPr txBox="1"/>
          <p:nvPr/>
        </p:nvSpPr>
        <p:spPr>
          <a:xfrm>
            <a:off x="1525509" y="94400"/>
            <a:ext cx="7923291" cy="923330"/>
          </a:xfrm>
          <a:prstGeom prst="rect">
            <a:avLst/>
          </a:prstGeom>
          <a:noFill/>
        </p:spPr>
        <p:txBody>
          <a:bodyPr wrap="square" rtlCol="0">
            <a:spAutoFit/>
          </a:bodyPr>
          <a:lstStyle/>
          <a:p>
            <a:r>
              <a:rPr lang="en-US" sz="5400" b="1">
                <a:solidFill>
                  <a:srgbClr val="00B0F0"/>
                </a:solidFill>
                <a:latin typeface="Amasis MT Pro" panose="02040504050005020304" pitchFamily="18" charset="0"/>
                <a:cs typeface="Aharoni" panose="02010803020104030203" pitchFamily="2" charset="-79"/>
              </a:rPr>
              <a:t>Known Public Ciphers</a:t>
            </a:r>
          </a:p>
        </p:txBody>
      </p:sp>
      <p:cxnSp>
        <p:nvCxnSpPr>
          <p:cNvPr id="7" name="Straight Connector 6">
            <a:extLst>
              <a:ext uri="{FF2B5EF4-FFF2-40B4-BE49-F238E27FC236}">
                <a16:creationId xmlns:a16="http://schemas.microsoft.com/office/drawing/2014/main" id="{C31E56FF-4C67-1D0F-09B4-069959C74451}"/>
              </a:ext>
            </a:extLst>
          </p:cNvPr>
          <p:cNvCxnSpPr>
            <a:cxnSpLocks/>
          </p:cNvCxnSpPr>
          <p:nvPr/>
        </p:nvCxnSpPr>
        <p:spPr>
          <a:xfrm>
            <a:off x="626229" y="1119425"/>
            <a:ext cx="14478000"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0F218FA-6814-883E-2A0D-BAC0C9C589D2}"/>
              </a:ext>
            </a:extLst>
          </p:cNvPr>
          <p:cNvSpPr txBox="1"/>
          <p:nvPr/>
        </p:nvSpPr>
        <p:spPr>
          <a:xfrm>
            <a:off x="152400" y="1485900"/>
            <a:ext cx="15614299" cy="7478970"/>
          </a:xfrm>
          <a:prstGeom prst="rect">
            <a:avLst/>
          </a:prstGeom>
          <a:noFill/>
        </p:spPr>
        <p:txBody>
          <a:bodyPr wrap="square" rtlCol="0">
            <a:spAutoFit/>
          </a:bodyPr>
          <a:lstStyle/>
          <a:p>
            <a:r>
              <a:rPr lang="en-US" sz="3200" b="1">
                <a:solidFill>
                  <a:srgbClr val="FFFF00"/>
                </a:solidFill>
                <a:latin typeface="Amasis MT Pro" panose="02040504050005020304" pitchFamily="18" charset="0"/>
                <a:cs typeface="Aharoni" panose="02010803020104030203" pitchFamily="2" charset="-79"/>
              </a:rPr>
              <a:t>Base64 encoding:</a:t>
            </a:r>
          </a:p>
          <a:p>
            <a:endParaRPr lang="en-US" sz="3200">
              <a:solidFill>
                <a:schemeClr val="bg1"/>
              </a:solidFill>
              <a:latin typeface="Amasis MT Pro" panose="02040504050005020304" pitchFamily="18" charset="0"/>
              <a:cs typeface="Aharoni" panose="02010803020104030203" pitchFamily="2" charset="-79"/>
            </a:endParaRPr>
          </a:p>
          <a:p>
            <a:pPr marL="457200" indent="-457200" algn="l">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It is not an encryption schema, but an encoding type.</a:t>
            </a:r>
          </a:p>
          <a:p>
            <a:pPr marL="457200" indent="-457200" algn="l">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It changes the format of the data without the need to use a key.</a:t>
            </a:r>
          </a:p>
          <a:p>
            <a:pPr marL="457200" indent="-457200" algn="l">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marL="457200" indent="-457200" algn="l">
              <a:buFont typeface="Arial" panose="020B0604020202020204" pitchFamily="34" charset="0"/>
              <a:buChar char="•"/>
            </a:pPr>
            <a:r>
              <a:rPr lang="en-US" sz="3200" b="1">
                <a:solidFill>
                  <a:schemeClr val="bg1"/>
                </a:solidFill>
                <a:latin typeface="Amasis MT Pro" panose="02040504050005020304" pitchFamily="18" charset="0"/>
                <a:cs typeface="Aharoni" panose="02010803020104030203" pitchFamily="2" charset="-79"/>
              </a:rPr>
              <a:t>Using Python:</a:t>
            </a:r>
          </a:p>
          <a:p>
            <a:pPr marL="457200" indent="-457200" algn="l">
              <a:buFont typeface="Arial" panose="020B0604020202020204" pitchFamily="34" charset="0"/>
              <a:buChar char="•"/>
            </a:pPr>
            <a:endParaRPr lang="en-US" sz="3200" b="1">
              <a:solidFill>
                <a:schemeClr val="bg1"/>
              </a:solidFill>
              <a:latin typeface="Amasis MT Pro" panose="02040504050005020304" pitchFamily="18" charset="0"/>
              <a:cs typeface="Aharoni" panose="02010803020104030203" pitchFamily="2" charset="-79"/>
            </a:endParaRPr>
          </a:p>
          <a:p>
            <a:pPr marL="457200" indent="-457200" algn="l">
              <a:buFont typeface="Arial" panose="020B0604020202020204" pitchFamily="34" charset="0"/>
              <a:buChar char="•"/>
            </a:pPr>
            <a:endParaRPr lang="en-US" sz="3200" b="1">
              <a:solidFill>
                <a:schemeClr val="bg1"/>
              </a:solidFill>
              <a:latin typeface="Amasis MT Pro" panose="02040504050005020304" pitchFamily="18" charset="0"/>
              <a:cs typeface="Aharoni" panose="02010803020104030203" pitchFamily="2" charset="-79"/>
            </a:endParaRPr>
          </a:p>
          <a:p>
            <a:pPr marL="457200" indent="-457200" algn="l">
              <a:buFont typeface="Arial" panose="020B0604020202020204" pitchFamily="34" charset="0"/>
              <a:buChar char="•"/>
            </a:pPr>
            <a:endParaRPr lang="en-US" sz="3200" b="1">
              <a:solidFill>
                <a:schemeClr val="bg1"/>
              </a:solidFill>
              <a:latin typeface="Amasis MT Pro" panose="02040504050005020304" pitchFamily="18" charset="0"/>
              <a:cs typeface="Aharoni" panose="02010803020104030203" pitchFamily="2" charset="-79"/>
            </a:endParaRPr>
          </a:p>
          <a:p>
            <a:pPr marL="457200" indent="-457200" algn="l">
              <a:buFont typeface="Arial" panose="020B0604020202020204" pitchFamily="34" charset="0"/>
              <a:buChar char="•"/>
            </a:pPr>
            <a:endParaRPr lang="en-US" sz="3200" b="1">
              <a:solidFill>
                <a:schemeClr val="bg1"/>
              </a:solidFill>
              <a:latin typeface="Amasis MT Pro" panose="02040504050005020304" pitchFamily="18" charset="0"/>
              <a:cs typeface="Aharoni" panose="02010803020104030203" pitchFamily="2" charset="-79"/>
            </a:endParaRPr>
          </a:p>
          <a:p>
            <a:pPr marL="457200" indent="-457200" algn="l">
              <a:buFont typeface="Arial" panose="020B0604020202020204" pitchFamily="34" charset="0"/>
              <a:buChar char="•"/>
            </a:pPr>
            <a:endParaRPr lang="en-US" sz="3200" b="1">
              <a:solidFill>
                <a:schemeClr val="bg1"/>
              </a:solidFill>
              <a:latin typeface="Amasis MT Pro" panose="02040504050005020304" pitchFamily="18" charset="0"/>
              <a:cs typeface="Aharoni" panose="02010803020104030203" pitchFamily="2" charset="-79"/>
            </a:endParaRPr>
          </a:p>
          <a:p>
            <a:pPr marL="457200" indent="-457200" algn="l">
              <a:buFont typeface="Arial" panose="020B0604020202020204" pitchFamily="34" charset="0"/>
              <a:buChar char="•"/>
            </a:pPr>
            <a:endParaRPr lang="en-US" sz="3200" b="1">
              <a:solidFill>
                <a:schemeClr val="bg1"/>
              </a:solidFill>
              <a:latin typeface="Amasis MT Pro" panose="02040504050005020304" pitchFamily="18" charset="0"/>
              <a:cs typeface="Aharoni" panose="02010803020104030203" pitchFamily="2" charset="-79"/>
            </a:endParaRPr>
          </a:p>
          <a:p>
            <a:pPr marL="457200" indent="-457200" algn="l">
              <a:buFont typeface="Arial" panose="020B0604020202020204" pitchFamily="34" charset="0"/>
              <a:buChar char="•"/>
            </a:pPr>
            <a:endParaRPr lang="en-US" sz="3200" b="1">
              <a:solidFill>
                <a:schemeClr val="bg1"/>
              </a:solidFill>
              <a:latin typeface="Amasis MT Pro" panose="02040504050005020304" pitchFamily="18" charset="0"/>
              <a:cs typeface="Aharoni" panose="02010803020104030203" pitchFamily="2" charset="-79"/>
            </a:endParaRPr>
          </a:p>
          <a:p>
            <a:pPr marL="457200" indent="-457200" algn="l">
              <a:buFont typeface="Arial" panose="020B0604020202020204" pitchFamily="34" charset="0"/>
              <a:buChar char="•"/>
            </a:pPr>
            <a:endParaRPr lang="en-US" sz="3200" b="1">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You can also </a:t>
            </a:r>
            <a:r>
              <a:rPr lang="en-US" sz="3200" err="1">
                <a:solidFill>
                  <a:schemeClr val="accent6">
                    <a:lumMod val="60000"/>
                    <a:lumOff val="40000"/>
                  </a:schemeClr>
                </a:solidFill>
                <a:latin typeface="Segoe Print" panose="02000600000000000000" pitchFamily="2" charset="0"/>
                <a:cs typeface="Aharoni" panose="02010803020104030203" pitchFamily="2" charset="-79"/>
              </a:rPr>
              <a:t>CyberChef</a:t>
            </a:r>
            <a:r>
              <a:rPr lang="en-US" sz="3200">
                <a:solidFill>
                  <a:schemeClr val="accent6">
                    <a:lumMod val="60000"/>
                    <a:lumOff val="40000"/>
                  </a:schemeClr>
                </a:solidFill>
                <a:latin typeface="Segoe Print" panose="02000600000000000000" pitchFamily="2" charset="0"/>
                <a:cs typeface="Aharoni" panose="02010803020104030203" pitchFamily="2" charset="-79"/>
              </a:rPr>
              <a:t> </a:t>
            </a:r>
            <a:r>
              <a:rPr lang="en-US" sz="3200">
                <a:solidFill>
                  <a:schemeClr val="bg1"/>
                </a:solidFill>
                <a:latin typeface="Amasis MT Pro" panose="02040504050005020304" pitchFamily="18" charset="0"/>
                <a:cs typeface="Aharoni" panose="02010803020104030203" pitchFamily="2" charset="-79"/>
              </a:rPr>
              <a:t>for quick encoding/decoding.</a:t>
            </a:r>
          </a:p>
        </p:txBody>
      </p:sp>
      <p:pic>
        <p:nvPicPr>
          <p:cNvPr id="10" name="Picture 9">
            <a:extLst>
              <a:ext uri="{FF2B5EF4-FFF2-40B4-BE49-F238E27FC236}">
                <a16:creationId xmlns:a16="http://schemas.microsoft.com/office/drawing/2014/main" id="{4C0D8F00-A84F-CC85-BB25-6A5953ECDE7E}"/>
              </a:ext>
            </a:extLst>
          </p:cNvPr>
          <p:cNvPicPr>
            <a:picLocks noChangeAspect="1"/>
          </p:cNvPicPr>
          <p:nvPr/>
        </p:nvPicPr>
        <p:blipFill>
          <a:blip r:embed="rId5"/>
          <a:stretch>
            <a:fillRect/>
          </a:stretch>
        </p:blipFill>
        <p:spPr>
          <a:xfrm>
            <a:off x="2362200" y="4838700"/>
            <a:ext cx="12514912" cy="2484163"/>
          </a:xfrm>
          <a:prstGeom prst="rect">
            <a:avLst/>
          </a:prstGeom>
        </p:spPr>
      </p:pic>
      <p:pic>
        <p:nvPicPr>
          <p:cNvPr id="11" name="Picture 10" descr="A blue and white flag with a skull on it&#10;&#10;Description automatically generated">
            <a:extLst>
              <a:ext uri="{FF2B5EF4-FFF2-40B4-BE49-F238E27FC236}">
                <a16:creationId xmlns:a16="http://schemas.microsoft.com/office/drawing/2014/main" id="{A6F66F0E-F589-1409-6660-FD5C5FD846A8}"/>
              </a:ext>
            </a:extLst>
          </p:cNvPr>
          <p:cNvPicPr>
            <a:picLocks noChangeAspect="1"/>
          </p:cNvPicPr>
          <p:nvPr/>
        </p:nvPicPr>
        <p:blipFill>
          <a:blip r:embed="rId6"/>
          <a:stretch>
            <a:fillRect/>
          </a:stretch>
        </p:blipFill>
        <p:spPr>
          <a:xfrm>
            <a:off x="16233387" y="-19514"/>
            <a:ext cx="2102005" cy="2102005"/>
          </a:xfrm>
          <a:prstGeom prst="rect">
            <a:avLst/>
          </a:prstGeom>
        </p:spPr>
      </p:pic>
    </p:spTree>
    <p:extLst>
      <p:ext uri="{BB962C8B-B14F-4D97-AF65-F5344CB8AC3E}">
        <p14:creationId xmlns:p14="http://schemas.microsoft.com/office/powerpoint/2010/main" val="20124932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2916047" y="8831647"/>
            <a:ext cx="12076659" cy="7637425"/>
          </a:xfrm>
          <a:custGeom>
            <a:avLst/>
            <a:gdLst/>
            <a:ahLst/>
            <a:cxnLst/>
            <a:rect l="l" t="t" r="r" b="b"/>
            <a:pathLst>
              <a:path w="12076659" h="7637425">
                <a:moveTo>
                  <a:pt x="0" y="0"/>
                </a:moveTo>
                <a:lnTo>
                  <a:pt x="12076659" y="0"/>
                </a:lnTo>
                <a:lnTo>
                  <a:pt x="12076659" y="7637425"/>
                </a:lnTo>
                <a:lnTo>
                  <a:pt x="0" y="7637425"/>
                </a:lnTo>
                <a:lnTo>
                  <a:pt x="0" y="0"/>
                </a:lnTo>
                <a:close/>
              </a:path>
            </a:pathLst>
          </a:custGeom>
          <a:blipFill>
            <a:blip r:embed="rId2">
              <a:alphaModFix amt="50000"/>
            </a:blip>
            <a:stretch>
              <a:fillRect l="-2958" r="-2958"/>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p:cNvSpPr/>
          <p:nvPr/>
        </p:nvSpPr>
        <p:spPr>
          <a:xfrm>
            <a:off x="2916047" y="-5095497"/>
            <a:ext cx="12076659" cy="7210772"/>
          </a:xfrm>
          <a:custGeom>
            <a:avLst/>
            <a:gdLst/>
            <a:ahLst/>
            <a:cxnLst/>
            <a:rect l="l" t="t" r="r" b="b"/>
            <a:pathLst>
              <a:path w="12076659" h="7210772">
                <a:moveTo>
                  <a:pt x="0" y="0"/>
                </a:moveTo>
                <a:lnTo>
                  <a:pt x="12076659" y="0"/>
                </a:lnTo>
                <a:lnTo>
                  <a:pt x="12076659" y="7210772"/>
                </a:lnTo>
                <a:lnTo>
                  <a:pt x="0" y="7210772"/>
                </a:lnTo>
                <a:lnTo>
                  <a:pt x="0" y="0"/>
                </a:lnTo>
                <a:close/>
              </a:path>
            </a:pathLst>
          </a:custGeom>
          <a:blipFill>
            <a:blip r:embed="rId2">
              <a:alphaModFix amt="50000"/>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4" name="Freeform 4"/>
          <p:cNvSpPr/>
          <p:nvPr/>
        </p:nvSpPr>
        <p:spPr>
          <a:xfrm>
            <a:off x="15561691" y="9068677"/>
            <a:ext cx="2068109" cy="828139"/>
          </a:xfrm>
          <a:custGeom>
            <a:avLst/>
            <a:gdLst/>
            <a:ahLst/>
            <a:cxnLst/>
            <a:rect l="l" t="t" r="r" b="b"/>
            <a:pathLst>
              <a:path w="2068109" h="828139">
                <a:moveTo>
                  <a:pt x="0" y="0"/>
                </a:moveTo>
                <a:lnTo>
                  <a:pt x="2068110" y="0"/>
                </a:lnTo>
                <a:lnTo>
                  <a:pt x="2068110" y="828139"/>
                </a:lnTo>
                <a:lnTo>
                  <a:pt x="0" y="828139"/>
                </a:lnTo>
                <a:lnTo>
                  <a:pt x="0" y="0"/>
                </a:lnTo>
                <a:close/>
              </a:path>
            </a:pathLst>
          </a:custGeom>
          <a:blipFill>
            <a:blip r:embed="rId3"/>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Freeform 5"/>
          <p:cNvSpPr/>
          <p:nvPr/>
        </p:nvSpPr>
        <p:spPr>
          <a:xfrm>
            <a:off x="375200" y="9008917"/>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TextBox 6">
            <a:extLst>
              <a:ext uri="{FF2B5EF4-FFF2-40B4-BE49-F238E27FC236}">
                <a16:creationId xmlns:a16="http://schemas.microsoft.com/office/drawing/2014/main" id="{DDA6E74A-FE42-C46C-74B6-9145FDFC3EC1}"/>
              </a:ext>
            </a:extLst>
          </p:cNvPr>
          <p:cNvSpPr txBox="1"/>
          <p:nvPr/>
        </p:nvSpPr>
        <p:spPr>
          <a:xfrm>
            <a:off x="804746" y="5471223"/>
            <a:ext cx="16306800" cy="1107996"/>
          </a:xfrm>
          <a:prstGeom prst="rect">
            <a:avLst/>
          </a:prstGeom>
          <a:noFill/>
        </p:spPr>
        <p:txBody>
          <a:bodyPr wrap="square" lIns="91440" tIns="45720" rIns="91440" bIns="45720" rtl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600" b="1" i="0" u="none" strike="noStrike" kern="1200" cap="none" spc="0" normalizeH="0" baseline="0" noProof="0">
                <a:ln>
                  <a:noFill/>
                </a:ln>
                <a:solidFill>
                  <a:srgbClr val="F7B17A"/>
                </a:solidFill>
                <a:effectLst/>
                <a:uLnTx/>
                <a:uFillTx/>
                <a:latin typeface="Amasis MT Pro"/>
                <a:cs typeface="Aharoni"/>
              </a:rPr>
              <a:t>Part 3:</a:t>
            </a:r>
            <a:r>
              <a:rPr kumimoji="0" lang="en-US" sz="6600" b="1" i="0" u="none" strike="noStrike" kern="1200" cap="none" spc="0" normalizeH="0" baseline="0" noProof="0">
                <a:ln>
                  <a:noFill/>
                </a:ln>
                <a:solidFill>
                  <a:prstClr val="white"/>
                </a:solidFill>
                <a:effectLst/>
                <a:uLnTx/>
                <a:uFillTx/>
                <a:latin typeface="Amasis MT Pro"/>
                <a:cs typeface="Aharoni"/>
              </a:rPr>
              <a:t> </a:t>
            </a:r>
            <a:r>
              <a:rPr kumimoji="0" lang="en-US" sz="6600" i="0" u="none" strike="noStrike" kern="1200" cap="none" spc="0" normalizeH="0" baseline="0" noProof="0">
                <a:ln>
                  <a:noFill/>
                </a:ln>
                <a:solidFill>
                  <a:prstClr val="white"/>
                </a:solidFill>
                <a:effectLst/>
                <a:uLnTx/>
                <a:uFillTx/>
                <a:latin typeface="Amasis MT Pro"/>
                <a:cs typeface="Aharoni"/>
              </a:rPr>
              <a:t>Bitwise Operations</a:t>
            </a:r>
          </a:p>
        </p:txBody>
      </p:sp>
      <p:pic>
        <p:nvPicPr>
          <p:cNvPr id="8" name="Picture 7" descr="A blue and white flag with a skull on it&#10;&#10;Description automatically generated">
            <a:extLst>
              <a:ext uri="{FF2B5EF4-FFF2-40B4-BE49-F238E27FC236}">
                <a16:creationId xmlns:a16="http://schemas.microsoft.com/office/drawing/2014/main" id="{8E89E20B-12D5-DFEC-E218-4AEEFB77111B}"/>
              </a:ext>
            </a:extLst>
          </p:cNvPr>
          <p:cNvPicPr>
            <a:picLocks noChangeAspect="1"/>
          </p:cNvPicPr>
          <p:nvPr/>
        </p:nvPicPr>
        <p:blipFill>
          <a:blip r:embed="rId5"/>
          <a:stretch>
            <a:fillRect/>
          </a:stretch>
        </p:blipFill>
        <p:spPr>
          <a:xfrm>
            <a:off x="6852424" y="1025913"/>
            <a:ext cx="4220736" cy="4178919"/>
          </a:xfrm>
          <a:prstGeom prst="rect">
            <a:avLst/>
          </a:prstGeom>
        </p:spPr>
      </p:pic>
    </p:spTree>
    <p:extLst>
      <p:ext uri="{BB962C8B-B14F-4D97-AF65-F5344CB8AC3E}">
        <p14:creationId xmlns:p14="http://schemas.microsoft.com/office/powerpoint/2010/main" val="25751022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5" name="Group 5"/>
          <p:cNvGrpSpPr/>
          <p:nvPr/>
        </p:nvGrpSpPr>
        <p:grpSpPr>
          <a:xfrm>
            <a:off x="8318414" y="5812504"/>
            <a:ext cx="3799243" cy="1149874"/>
            <a:chOff x="0" y="0"/>
            <a:chExt cx="5065658" cy="1533165"/>
          </a:xfrm>
        </p:grpSpPr>
        <p:sp>
          <p:nvSpPr>
            <p:cNvPr id="6" name="TextBox 6"/>
            <p:cNvSpPr txBox="1"/>
            <p:nvPr/>
          </p:nvSpPr>
          <p:spPr>
            <a:xfrm>
              <a:off x="0" y="-9525"/>
              <a:ext cx="5065658" cy="637776"/>
            </a:xfrm>
            <a:prstGeom prst="rect">
              <a:avLst/>
            </a:prstGeom>
          </p:spPr>
          <p:txBody>
            <a:bodyPr lIns="0" tIns="0" rIns="0" bIns="0" rtlCol="0" anchor="t">
              <a:spAutoFit/>
            </a:bodyPr>
            <a:lstStyle/>
            <a:p>
              <a:pPr algn="ctr">
                <a:lnSpc>
                  <a:spcPts val="3840"/>
                </a:lnSpc>
              </a:pPr>
              <a:endParaRPr/>
            </a:p>
          </p:txBody>
        </p:sp>
        <p:sp>
          <p:nvSpPr>
            <p:cNvPr id="7" name="TextBox 7"/>
            <p:cNvSpPr txBox="1"/>
            <p:nvPr/>
          </p:nvSpPr>
          <p:spPr>
            <a:xfrm>
              <a:off x="0" y="864449"/>
              <a:ext cx="5065658" cy="668716"/>
            </a:xfrm>
            <a:prstGeom prst="rect">
              <a:avLst/>
            </a:prstGeom>
          </p:spPr>
          <p:txBody>
            <a:bodyPr lIns="0" tIns="0" rIns="0" bIns="0" rtlCol="0" anchor="t">
              <a:spAutoFit/>
            </a:bodyPr>
            <a:lstStyle/>
            <a:p>
              <a:pPr algn="ctr">
                <a:lnSpc>
                  <a:spcPts val="4200"/>
                </a:lnSpc>
                <a:spcBef>
                  <a:spcPct val="0"/>
                </a:spcBef>
              </a:pPr>
              <a:endParaRPr/>
            </a:p>
          </p:txBody>
        </p:sp>
      </p:grpSp>
      <p:sp>
        <p:nvSpPr>
          <p:cNvPr id="8" name="Freeform 8"/>
          <p:cNvSpPr/>
          <p:nvPr/>
        </p:nvSpPr>
        <p:spPr>
          <a:xfrm rot="5400000">
            <a:off x="-6709051" y="2133780"/>
            <a:ext cx="10751451" cy="6019447"/>
          </a:xfrm>
          <a:custGeom>
            <a:avLst/>
            <a:gdLst/>
            <a:ahLst/>
            <a:cxnLst/>
            <a:rect l="l" t="t" r="r" b="b"/>
            <a:pathLst>
              <a:path w="10751451" h="6799347">
                <a:moveTo>
                  <a:pt x="0" y="0"/>
                </a:moveTo>
                <a:lnTo>
                  <a:pt x="10751451" y="0"/>
                </a:lnTo>
                <a:lnTo>
                  <a:pt x="10751451" y="6799346"/>
                </a:lnTo>
                <a:lnTo>
                  <a:pt x="0" y="6799346"/>
                </a:lnTo>
                <a:lnTo>
                  <a:pt x="0" y="0"/>
                </a:lnTo>
                <a:close/>
              </a:path>
            </a:pathLst>
          </a:custGeom>
          <a:blipFill>
            <a:blip r:embed="rId2">
              <a:alphaModFix amt="50000"/>
            </a:blip>
            <a:stretch>
              <a:fillRect l="-2958" r="-2958"/>
            </a:stretch>
          </a:blipFill>
        </p:spPr>
        <p:txBody>
          <a:bodyPr/>
          <a:lstStyle/>
          <a:p>
            <a:endParaRPr lang="en-AE"/>
          </a:p>
        </p:txBody>
      </p:sp>
      <p:sp>
        <p:nvSpPr>
          <p:cNvPr id="9" name="Freeform 9"/>
          <p:cNvSpPr/>
          <p:nvPr/>
        </p:nvSpPr>
        <p:spPr>
          <a:xfrm>
            <a:off x="15876674" y="9258300"/>
            <a:ext cx="2068109" cy="828139"/>
          </a:xfrm>
          <a:custGeom>
            <a:avLst/>
            <a:gdLst/>
            <a:ahLst/>
            <a:cxnLst/>
            <a:rect l="l" t="t" r="r" b="b"/>
            <a:pathLst>
              <a:path w="2068109" h="828139">
                <a:moveTo>
                  <a:pt x="0" y="0"/>
                </a:moveTo>
                <a:lnTo>
                  <a:pt x="2068109" y="0"/>
                </a:lnTo>
                <a:lnTo>
                  <a:pt x="2068109" y="828139"/>
                </a:lnTo>
                <a:lnTo>
                  <a:pt x="0" y="828139"/>
                </a:lnTo>
                <a:lnTo>
                  <a:pt x="0" y="0"/>
                </a:lnTo>
                <a:close/>
              </a:path>
            </a:pathLst>
          </a:custGeom>
          <a:blipFill>
            <a:blip r:embed="rId3"/>
            <a:stretch>
              <a:fillRect/>
            </a:stretch>
          </a:blipFill>
        </p:spPr>
        <p:txBody>
          <a:bodyPr/>
          <a:lstStyle/>
          <a:p>
            <a:endParaRPr lang="en-AE"/>
          </a:p>
        </p:txBody>
      </p:sp>
      <p:sp>
        <p:nvSpPr>
          <p:cNvPr id="10" name="Freeform 5">
            <a:extLst>
              <a:ext uri="{FF2B5EF4-FFF2-40B4-BE49-F238E27FC236}">
                <a16:creationId xmlns:a16="http://schemas.microsoft.com/office/drawing/2014/main" id="{BEA05D4E-017D-BB1B-B5DE-A202022DDE79}"/>
              </a:ext>
            </a:extLst>
          </p:cNvPr>
          <p:cNvSpPr/>
          <p:nvPr/>
        </p:nvSpPr>
        <p:spPr>
          <a:xfrm>
            <a:off x="142179" y="-138461"/>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2" name="TextBox 1">
            <a:extLst>
              <a:ext uri="{FF2B5EF4-FFF2-40B4-BE49-F238E27FC236}">
                <a16:creationId xmlns:a16="http://schemas.microsoft.com/office/drawing/2014/main" id="{C804E76B-2300-A868-66BE-CEDF9775FE36}"/>
              </a:ext>
            </a:extLst>
          </p:cNvPr>
          <p:cNvSpPr txBox="1"/>
          <p:nvPr/>
        </p:nvSpPr>
        <p:spPr>
          <a:xfrm>
            <a:off x="2438400" y="107521"/>
            <a:ext cx="7923291" cy="923330"/>
          </a:xfrm>
          <a:prstGeom prst="rect">
            <a:avLst/>
          </a:prstGeom>
          <a:noFill/>
        </p:spPr>
        <p:txBody>
          <a:bodyPr wrap="square" rtlCol="0">
            <a:spAutoFit/>
          </a:bodyPr>
          <a:lstStyle/>
          <a:p>
            <a:r>
              <a:rPr lang="en-US" sz="5400" b="1">
                <a:solidFill>
                  <a:srgbClr val="00B0F0"/>
                </a:solidFill>
                <a:latin typeface="Amasis MT Pro" panose="02040504050005020304" pitchFamily="18" charset="0"/>
                <a:cs typeface="Aharoni" panose="02010803020104030203" pitchFamily="2" charset="-79"/>
              </a:rPr>
              <a:t>Bitwise Operations</a:t>
            </a:r>
          </a:p>
        </p:txBody>
      </p:sp>
      <p:cxnSp>
        <p:nvCxnSpPr>
          <p:cNvPr id="3" name="Straight Connector 2">
            <a:extLst>
              <a:ext uri="{FF2B5EF4-FFF2-40B4-BE49-F238E27FC236}">
                <a16:creationId xmlns:a16="http://schemas.microsoft.com/office/drawing/2014/main" id="{38748916-A3DA-3493-2587-AC1D53319F62}"/>
              </a:ext>
            </a:extLst>
          </p:cNvPr>
          <p:cNvCxnSpPr>
            <a:cxnSpLocks/>
          </p:cNvCxnSpPr>
          <p:nvPr/>
        </p:nvCxnSpPr>
        <p:spPr>
          <a:xfrm>
            <a:off x="1905000" y="1028700"/>
            <a:ext cx="13639800" cy="0"/>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1A34AAB7-108B-A8CD-5C4E-FEEA77392836}"/>
              </a:ext>
            </a:extLst>
          </p:cNvPr>
          <p:cNvSpPr txBox="1"/>
          <p:nvPr/>
        </p:nvSpPr>
        <p:spPr>
          <a:xfrm>
            <a:off x="2133600" y="1527207"/>
            <a:ext cx="15614299" cy="8217634"/>
          </a:xfrm>
          <a:prstGeom prst="rect">
            <a:avLst/>
          </a:prstGeom>
          <a:noFill/>
        </p:spPr>
        <p:txBody>
          <a:bodyPr wrap="square" lIns="91440" tIns="45720" rIns="91440" bIns="45720" rtlCol="0" anchor="t">
            <a:spAutoFit/>
          </a:bodyPr>
          <a:lstStyle/>
          <a:p>
            <a:r>
              <a:rPr lang="en-US" sz="3200" b="1">
                <a:solidFill>
                  <a:srgbClr val="FFFF00"/>
                </a:solidFill>
                <a:latin typeface="Amasis MT Pro" panose="02040504050005020304" pitchFamily="18" charset="0"/>
                <a:cs typeface="Aharoni" panose="02010803020104030203" pitchFamily="2" charset="-79"/>
              </a:rPr>
              <a:t>XOR ( ^ , ⊕ )</a:t>
            </a:r>
          </a:p>
          <a:p>
            <a:pPr algn="l"/>
            <a:endParaRPr lang="en-US" sz="3200">
              <a:solidFill>
                <a:schemeClr val="bg1"/>
              </a:solidFill>
              <a:latin typeface="Amasis MT Pro" panose="02040504050005020304" pitchFamily="18" charset="0"/>
              <a:cs typeface="Aharoni" panose="02010803020104030203" pitchFamily="2" charset="-79"/>
            </a:endParaRPr>
          </a:p>
          <a:p>
            <a:pPr marL="457200" indent="-457200" algn="l">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It works by comparing the binary bits and asks itself on each round: </a:t>
            </a:r>
            <a:r>
              <a:rPr lang="en-US" sz="3200" i="1">
                <a:solidFill>
                  <a:schemeClr val="bg1"/>
                </a:solidFill>
                <a:latin typeface="Amasis MT Pro" panose="02040504050005020304" pitchFamily="18" charset="0"/>
                <a:cs typeface="Aharoni" panose="02010803020104030203" pitchFamily="2" charset="-79"/>
              </a:rPr>
              <a:t>"Are they different?"</a:t>
            </a:r>
            <a:r>
              <a:rPr lang="en-US" sz="3200">
                <a:solidFill>
                  <a:schemeClr val="bg1"/>
                </a:solidFill>
                <a:latin typeface="Amasis MT Pro" panose="02040504050005020304" pitchFamily="18" charset="0"/>
                <a:cs typeface="Aharoni" panose="02010803020104030203" pitchFamily="2" charset="-79"/>
              </a:rPr>
              <a:t>, if yes print 1, 0 otherwise.</a:t>
            </a:r>
          </a:p>
          <a:p>
            <a:pPr marL="457200" indent="-457200" algn="l">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marL="457200" indent="-457200" algn="l">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lvl="2"/>
            <a:r>
              <a:rPr lang="en-US" sz="4400">
                <a:solidFill>
                  <a:schemeClr val="bg1"/>
                </a:solidFill>
                <a:latin typeface="Amasis MT Pro"/>
                <a:cs typeface="Aharoni"/>
              </a:rPr>
              <a:t>01001100                  01001100                  01001100   </a:t>
            </a:r>
            <a:endParaRPr lang="en-US" sz="4400">
              <a:solidFill>
                <a:schemeClr val="bg1"/>
              </a:solidFill>
              <a:latin typeface="Amasis MT Pro" panose="02040504050005020304" pitchFamily="18" charset="0"/>
              <a:cs typeface="Aharoni" panose="02010803020104030203" pitchFamily="2" charset="-79"/>
            </a:endParaRPr>
          </a:p>
          <a:p>
            <a:pPr lvl="2"/>
            <a:r>
              <a:rPr lang="en-US" sz="4400">
                <a:solidFill>
                  <a:schemeClr val="bg1"/>
                </a:solidFill>
                <a:latin typeface="Amasis MT Pro"/>
                <a:cs typeface="Aharoni"/>
              </a:rPr>
              <a:t>01101010                  00000000                  11111111   </a:t>
            </a:r>
            <a:endParaRPr lang="en-US" sz="4400">
              <a:solidFill>
                <a:schemeClr val="bg1"/>
              </a:solidFill>
              <a:latin typeface="Amasis MT Pro" panose="02040504050005020304" pitchFamily="18" charset="0"/>
              <a:cs typeface="Aharoni" panose="02010803020104030203" pitchFamily="2" charset="-79"/>
            </a:endParaRPr>
          </a:p>
          <a:p>
            <a:r>
              <a:rPr lang="en-US" sz="4400">
                <a:solidFill>
                  <a:schemeClr val="bg1"/>
                </a:solidFill>
                <a:latin typeface="Amasis MT Pro"/>
                <a:cs typeface="Aharoni"/>
              </a:rPr>
              <a:t>      -----------------            ---------------                ---------------  </a:t>
            </a:r>
            <a:endParaRPr lang="en-US" sz="4400">
              <a:solidFill>
                <a:schemeClr val="bg1"/>
              </a:solidFill>
              <a:latin typeface="Amasis MT Pro" panose="02040504050005020304" pitchFamily="18" charset="0"/>
              <a:cs typeface="Aharoni" panose="02010803020104030203" pitchFamily="2" charset="-79"/>
            </a:endParaRPr>
          </a:p>
          <a:p>
            <a:r>
              <a:rPr lang="en-US" sz="4400">
                <a:solidFill>
                  <a:schemeClr val="bg1"/>
                </a:solidFill>
                <a:latin typeface="Amasis MT Pro"/>
                <a:cs typeface="Aharoni"/>
              </a:rPr>
              <a:t>	00100110                  01001100                  10110011</a:t>
            </a:r>
            <a:endParaRPr lang="en-US" sz="4400">
              <a:solidFill>
                <a:schemeClr val="bg1"/>
              </a:solidFill>
              <a:latin typeface="Amasis MT Pro" panose="02040504050005020304" pitchFamily="18" charset="0"/>
              <a:cs typeface="Aharoni" panose="02010803020104030203" pitchFamily="2" charset="-79"/>
            </a:endParaRPr>
          </a:p>
          <a:p>
            <a:pPr algn="l"/>
            <a:endParaRPr lang="en-US" sz="3200" i="1">
              <a:solidFill>
                <a:schemeClr val="bg1"/>
              </a:solidFill>
              <a:latin typeface="Amasis MT Pro" panose="02040504050005020304" pitchFamily="18" charset="0"/>
              <a:cs typeface="Aharoni" panose="02010803020104030203" pitchFamily="2" charset="-79"/>
            </a:endParaRPr>
          </a:p>
          <a:p>
            <a:pPr algn="l"/>
            <a:r>
              <a:rPr lang="en-US" sz="3200" b="1">
                <a:solidFill>
                  <a:schemeClr val="bg1"/>
                </a:solidFill>
                <a:latin typeface="Amasis MT Pro" panose="02040504050005020304" pitchFamily="18" charset="0"/>
                <a:cs typeface="Aharoni" panose="02010803020104030203" pitchFamily="2" charset="-79"/>
              </a:rPr>
              <a:t>In python:</a:t>
            </a:r>
          </a:p>
          <a:p>
            <a:pPr algn="l"/>
            <a:endParaRPr lang="en-US" sz="3200" b="1">
              <a:solidFill>
                <a:schemeClr val="bg1"/>
              </a:solidFill>
              <a:latin typeface="Amasis MT Pro" panose="02040504050005020304" pitchFamily="18" charset="0"/>
              <a:cs typeface="Aharoni" panose="02010803020104030203" pitchFamily="2" charset="-79"/>
            </a:endParaRPr>
          </a:p>
          <a:p>
            <a:pPr marL="457200" indent="-457200" algn="l">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Using ( </a:t>
            </a:r>
            <a:r>
              <a:rPr lang="en-US" sz="3200">
                <a:solidFill>
                  <a:schemeClr val="accent6">
                    <a:lumMod val="60000"/>
                    <a:lumOff val="40000"/>
                  </a:schemeClr>
                </a:solidFill>
                <a:latin typeface="Segoe Print" panose="02000600000000000000" pitchFamily="2" charset="0"/>
                <a:cs typeface="Aharoni" panose="02010803020104030203" pitchFamily="2" charset="-79"/>
              </a:rPr>
              <a:t>^</a:t>
            </a:r>
            <a:r>
              <a:rPr lang="en-US" sz="3200">
                <a:solidFill>
                  <a:schemeClr val="bg1"/>
                </a:solidFill>
                <a:latin typeface="Amasis MT Pro" panose="02040504050005020304" pitchFamily="18" charset="0"/>
                <a:cs typeface="Aharoni" panose="02010803020104030203" pitchFamily="2" charset="-79"/>
              </a:rPr>
              <a:t> ) symbol.</a:t>
            </a:r>
          </a:p>
          <a:p>
            <a:pPr marL="457200" indent="-457200">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 </a:t>
            </a:r>
            <a:r>
              <a:rPr lang="en-US" sz="3200" err="1">
                <a:solidFill>
                  <a:schemeClr val="accent6">
                    <a:lumMod val="60000"/>
                    <a:lumOff val="40000"/>
                  </a:schemeClr>
                </a:solidFill>
                <a:latin typeface="Segoe Print" panose="02000600000000000000" pitchFamily="2" charset="0"/>
                <a:cs typeface="Aharoni" panose="02010803020104030203" pitchFamily="2" charset="-79"/>
              </a:rPr>
              <a:t>xor</a:t>
            </a:r>
            <a:r>
              <a:rPr lang="en-US" sz="3200">
                <a:solidFill>
                  <a:schemeClr val="accent6">
                    <a:lumMod val="60000"/>
                    <a:lumOff val="40000"/>
                  </a:schemeClr>
                </a:solidFill>
                <a:latin typeface="Segoe Print" panose="02000600000000000000" pitchFamily="2" charset="0"/>
                <a:cs typeface="Aharoni" panose="02010803020104030203" pitchFamily="2" charset="-79"/>
              </a:rPr>
              <a:t>() </a:t>
            </a:r>
            <a:r>
              <a:rPr lang="en-US" sz="3200">
                <a:solidFill>
                  <a:schemeClr val="bg1"/>
                </a:solidFill>
                <a:latin typeface="Amasis MT Pro" panose="02040504050005020304" pitchFamily="18" charset="0"/>
                <a:cs typeface="Aharoni" panose="02010803020104030203" pitchFamily="2" charset="-79"/>
              </a:rPr>
              <a:t> function from  </a:t>
            </a:r>
            <a:r>
              <a:rPr lang="en-US" sz="3200" err="1">
                <a:solidFill>
                  <a:schemeClr val="accent6">
                    <a:lumMod val="60000"/>
                    <a:lumOff val="40000"/>
                  </a:schemeClr>
                </a:solidFill>
                <a:latin typeface="Segoe Print" panose="02000600000000000000" pitchFamily="2" charset="0"/>
                <a:cs typeface="Aharoni" panose="02010803020104030203" pitchFamily="2" charset="-79"/>
              </a:rPr>
              <a:t>pwntools</a:t>
            </a:r>
            <a:r>
              <a:rPr lang="en-US" sz="3200">
                <a:solidFill>
                  <a:schemeClr val="accent6">
                    <a:lumMod val="60000"/>
                    <a:lumOff val="40000"/>
                  </a:schemeClr>
                </a:solidFill>
                <a:latin typeface="Segoe Print" panose="02000600000000000000" pitchFamily="2" charset="0"/>
                <a:cs typeface="Aharoni" panose="02010803020104030203" pitchFamily="2" charset="-79"/>
              </a:rPr>
              <a:t> </a:t>
            </a:r>
            <a:r>
              <a:rPr lang="en-US" sz="3200">
                <a:solidFill>
                  <a:schemeClr val="bg1"/>
                </a:solidFill>
                <a:latin typeface="Amasis MT Pro" panose="02040504050005020304" pitchFamily="18" charset="0"/>
                <a:cs typeface="Aharoni" panose="02010803020104030203" pitchFamily="2" charset="-79"/>
              </a:rPr>
              <a:t> library.</a:t>
            </a:r>
          </a:p>
        </p:txBody>
      </p:sp>
      <p:pic>
        <p:nvPicPr>
          <p:cNvPr id="15" name="Picture 14" descr="A blue and white flag with a skull on it&#10;&#10;Description automatically generated">
            <a:extLst>
              <a:ext uri="{FF2B5EF4-FFF2-40B4-BE49-F238E27FC236}">
                <a16:creationId xmlns:a16="http://schemas.microsoft.com/office/drawing/2014/main" id="{1C459BEA-5044-4EAD-E60E-B578E1BF62C6}"/>
              </a:ext>
            </a:extLst>
          </p:cNvPr>
          <p:cNvPicPr>
            <a:picLocks noChangeAspect="1"/>
          </p:cNvPicPr>
          <p:nvPr/>
        </p:nvPicPr>
        <p:blipFill>
          <a:blip r:embed="rId5"/>
          <a:stretch>
            <a:fillRect/>
          </a:stretch>
        </p:blipFill>
        <p:spPr>
          <a:xfrm>
            <a:off x="16233387" y="-19514"/>
            <a:ext cx="2102005" cy="2102005"/>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xEl>
                                              <p:pRg st="10" end="1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xEl>
                                              <p:pRg st="12" end="1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 name="TextBox 4"/>
          <p:cNvSpPr txBox="1"/>
          <p:nvPr/>
        </p:nvSpPr>
        <p:spPr>
          <a:xfrm>
            <a:off x="3104757" y="6467985"/>
            <a:ext cx="3799243" cy="501537"/>
          </a:xfrm>
          <a:prstGeom prst="rect">
            <a:avLst/>
          </a:prstGeom>
        </p:spPr>
        <p:txBody>
          <a:bodyPr lIns="0" tIns="0" rIns="0" bIns="0" rtlCol="0" anchor="t">
            <a:spAutoFit/>
          </a:bodyPr>
          <a:lstStyle/>
          <a:p>
            <a:pPr algn="ctr">
              <a:lnSpc>
                <a:spcPts val="4200"/>
              </a:lnSpc>
              <a:spcBef>
                <a:spcPct val="0"/>
              </a:spcBef>
            </a:pPr>
            <a:endParaRPr/>
          </a:p>
        </p:txBody>
      </p:sp>
      <p:grpSp>
        <p:nvGrpSpPr>
          <p:cNvPr id="5" name="Group 5"/>
          <p:cNvGrpSpPr/>
          <p:nvPr/>
        </p:nvGrpSpPr>
        <p:grpSpPr>
          <a:xfrm>
            <a:off x="8318414" y="5812504"/>
            <a:ext cx="3799243" cy="1149874"/>
            <a:chOff x="0" y="0"/>
            <a:chExt cx="5065658" cy="1533165"/>
          </a:xfrm>
        </p:grpSpPr>
        <p:sp>
          <p:nvSpPr>
            <p:cNvPr id="6" name="TextBox 6"/>
            <p:cNvSpPr txBox="1"/>
            <p:nvPr/>
          </p:nvSpPr>
          <p:spPr>
            <a:xfrm>
              <a:off x="0" y="-9525"/>
              <a:ext cx="5065658" cy="637776"/>
            </a:xfrm>
            <a:prstGeom prst="rect">
              <a:avLst/>
            </a:prstGeom>
          </p:spPr>
          <p:txBody>
            <a:bodyPr lIns="0" tIns="0" rIns="0" bIns="0" rtlCol="0" anchor="t">
              <a:spAutoFit/>
            </a:bodyPr>
            <a:lstStyle/>
            <a:p>
              <a:pPr algn="ctr">
                <a:lnSpc>
                  <a:spcPts val="3840"/>
                </a:lnSpc>
              </a:pPr>
              <a:endParaRPr/>
            </a:p>
          </p:txBody>
        </p:sp>
        <p:sp>
          <p:nvSpPr>
            <p:cNvPr id="7" name="TextBox 7"/>
            <p:cNvSpPr txBox="1"/>
            <p:nvPr/>
          </p:nvSpPr>
          <p:spPr>
            <a:xfrm>
              <a:off x="0" y="864449"/>
              <a:ext cx="5065658" cy="668716"/>
            </a:xfrm>
            <a:prstGeom prst="rect">
              <a:avLst/>
            </a:prstGeom>
          </p:spPr>
          <p:txBody>
            <a:bodyPr lIns="0" tIns="0" rIns="0" bIns="0" rtlCol="0" anchor="t">
              <a:spAutoFit/>
            </a:bodyPr>
            <a:lstStyle/>
            <a:p>
              <a:pPr algn="ctr">
                <a:lnSpc>
                  <a:spcPts val="4200"/>
                </a:lnSpc>
                <a:spcBef>
                  <a:spcPct val="0"/>
                </a:spcBef>
              </a:pPr>
              <a:endParaRPr/>
            </a:p>
          </p:txBody>
        </p:sp>
      </p:grpSp>
      <p:sp>
        <p:nvSpPr>
          <p:cNvPr id="8" name="Freeform 8"/>
          <p:cNvSpPr/>
          <p:nvPr/>
        </p:nvSpPr>
        <p:spPr>
          <a:xfrm rot="5400000">
            <a:off x="-6670951" y="2095680"/>
            <a:ext cx="10751451" cy="6095646"/>
          </a:xfrm>
          <a:custGeom>
            <a:avLst/>
            <a:gdLst/>
            <a:ahLst/>
            <a:cxnLst/>
            <a:rect l="l" t="t" r="r" b="b"/>
            <a:pathLst>
              <a:path w="10751451" h="6799347">
                <a:moveTo>
                  <a:pt x="0" y="0"/>
                </a:moveTo>
                <a:lnTo>
                  <a:pt x="10751451" y="0"/>
                </a:lnTo>
                <a:lnTo>
                  <a:pt x="10751451" y="6799346"/>
                </a:lnTo>
                <a:lnTo>
                  <a:pt x="0" y="6799346"/>
                </a:lnTo>
                <a:lnTo>
                  <a:pt x="0" y="0"/>
                </a:lnTo>
                <a:close/>
              </a:path>
            </a:pathLst>
          </a:custGeom>
          <a:blipFill>
            <a:blip r:embed="rId2">
              <a:alphaModFix amt="50000"/>
            </a:blip>
            <a:stretch>
              <a:fillRect l="-2958" r="-2958"/>
            </a:stretch>
          </a:blipFill>
        </p:spPr>
        <p:txBody>
          <a:bodyPr/>
          <a:lstStyle/>
          <a:p>
            <a:endParaRPr lang="en-AE"/>
          </a:p>
        </p:txBody>
      </p:sp>
      <p:sp>
        <p:nvSpPr>
          <p:cNvPr id="9" name="Freeform 9"/>
          <p:cNvSpPr/>
          <p:nvPr/>
        </p:nvSpPr>
        <p:spPr>
          <a:xfrm>
            <a:off x="16934791" y="9528987"/>
            <a:ext cx="1256983" cy="557452"/>
          </a:xfrm>
          <a:custGeom>
            <a:avLst/>
            <a:gdLst/>
            <a:ahLst/>
            <a:cxnLst/>
            <a:rect l="l" t="t" r="r" b="b"/>
            <a:pathLst>
              <a:path w="2068109" h="828139">
                <a:moveTo>
                  <a:pt x="0" y="0"/>
                </a:moveTo>
                <a:lnTo>
                  <a:pt x="2068109" y="0"/>
                </a:lnTo>
                <a:lnTo>
                  <a:pt x="2068109" y="828139"/>
                </a:lnTo>
                <a:lnTo>
                  <a:pt x="0" y="828139"/>
                </a:lnTo>
                <a:lnTo>
                  <a:pt x="0" y="0"/>
                </a:lnTo>
                <a:close/>
              </a:path>
            </a:pathLst>
          </a:custGeom>
          <a:blipFill>
            <a:blip r:embed="rId3"/>
            <a:stretch>
              <a:fillRect/>
            </a:stretch>
          </a:blipFill>
        </p:spPr>
        <p:txBody>
          <a:bodyPr/>
          <a:lstStyle/>
          <a:p>
            <a:endParaRPr lang="en-AE"/>
          </a:p>
        </p:txBody>
      </p:sp>
      <p:sp>
        <p:nvSpPr>
          <p:cNvPr id="10" name="Freeform 5">
            <a:extLst>
              <a:ext uri="{FF2B5EF4-FFF2-40B4-BE49-F238E27FC236}">
                <a16:creationId xmlns:a16="http://schemas.microsoft.com/office/drawing/2014/main" id="{BEA05D4E-017D-BB1B-B5DE-A202022DDE79}"/>
              </a:ext>
            </a:extLst>
          </p:cNvPr>
          <p:cNvSpPr/>
          <p:nvPr/>
        </p:nvSpPr>
        <p:spPr>
          <a:xfrm>
            <a:off x="142179" y="-138461"/>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2" name="TextBox 1">
            <a:extLst>
              <a:ext uri="{FF2B5EF4-FFF2-40B4-BE49-F238E27FC236}">
                <a16:creationId xmlns:a16="http://schemas.microsoft.com/office/drawing/2014/main" id="{C804E76B-2300-A868-66BE-CEDF9775FE36}"/>
              </a:ext>
            </a:extLst>
          </p:cNvPr>
          <p:cNvSpPr txBox="1"/>
          <p:nvPr/>
        </p:nvSpPr>
        <p:spPr>
          <a:xfrm>
            <a:off x="2438400" y="107521"/>
            <a:ext cx="7923291" cy="923330"/>
          </a:xfrm>
          <a:prstGeom prst="rect">
            <a:avLst/>
          </a:prstGeom>
          <a:noFill/>
        </p:spPr>
        <p:txBody>
          <a:bodyPr wrap="square" rtlCol="0">
            <a:spAutoFit/>
          </a:bodyPr>
          <a:lstStyle/>
          <a:p>
            <a:r>
              <a:rPr lang="en-US" sz="5400" b="1">
                <a:solidFill>
                  <a:srgbClr val="00B0F0"/>
                </a:solidFill>
                <a:latin typeface="Amasis MT Pro" panose="02040504050005020304" pitchFamily="18" charset="0"/>
                <a:cs typeface="Aharoni" panose="02010803020104030203" pitchFamily="2" charset="-79"/>
              </a:rPr>
              <a:t>Bitwise Operations</a:t>
            </a:r>
          </a:p>
        </p:txBody>
      </p:sp>
      <p:cxnSp>
        <p:nvCxnSpPr>
          <p:cNvPr id="3" name="Straight Connector 2">
            <a:extLst>
              <a:ext uri="{FF2B5EF4-FFF2-40B4-BE49-F238E27FC236}">
                <a16:creationId xmlns:a16="http://schemas.microsoft.com/office/drawing/2014/main" id="{38748916-A3DA-3493-2587-AC1D53319F62}"/>
              </a:ext>
            </a:extLst>
          </p:cNvPr>
          <p:cNvCxnSpPr>
            <a:cxnSpLocks/>
          </p:cNvCxnSpPr>
          <p:nvPr/>
        </p:nvCxnSpPr>
        <p:spPr>
          <a:xfrm>
            <a:off x="1905000" y="1028700"/>
            <a:ext cx="13639800" cy="0"/>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1A34AAB7-108B-A8CD-5C4E-FEEA77392836}"/>
              </a:ext>
            </a:extLst>
          </p:cNvPr>
          <p:cNvSpPr txBox="1"/>
          <p:nvPr/>
        </p:nvSpPr>
        <p:spPr>
          <a:xfrm>
            <a:off x="2133600" y="1497613"/>
            <a:ext cx="3657600" cy="584775"/>
          </a:xfrm>
          <a:prstGeom prst="rect">
            <a:avLst/>
          </a:prstGeom>
          <a:noFill/>
        </p:spPr>
        <p:txBody>
          <a:bodyPr wrap="square" rtlCol="0">
            <a:spAutoFit/>
          </a:bodyPr>
          <a:lstStyle>
            <a:defPPr>
              <a:defRPr lang="en-US"/>
            </a:defPPr>
            <a:lvl1pPr>
              <a:defRPr sz="3200" b="1">
                <a:solidFill>
                  <a:srgbClr val="FFFF00"/>
                </a:solidFill>
                <a:latin typeface="Amasis MT Pro" panose="02040504050005020304" pitchFamily="18" charset="0"/>
                <a:cs typeface="Aharoni" panose="02010803020104030203" pitchFamily="2" charset="-79"/>
              </a:defRPr>
            </a:lvl1pPr>
          </a:lstStyle>
          <a:p>
            <a:r>
              <a:rPr lang="en-US"/>
              <a:t>XOR Properties</a:t>
            </a:r>
          </a:p>
        </p:txBody>
      </p:sp>
      <p:pic>
        <p:nvPicPr>
          <p:cNvPr id="2050" name="Picture 2" descr="Useful Properties of XOR in Coding : bitwise manipulation and bitmasking |  by Harshit Raj | Medium">
            <a:extLst>
              <a:ext uri="{FF2B5EF4-FFF2-40B4-BE49-F238E27FC236}">
                <a16:creationId xmlns:a16="http://schemas.microsoft.com/office/drawing/2014/main" id="{AD8037A4-C0D3-6707-C25F-3D84CFE985E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28191" y="2213242"/>
            <a:ext cx="14706600" cy="731574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descr="A blue and white flag with a skull on it&#10;&#10;Description automatically generated">
            <a:extLst>
              <a:ext uri="{FF2B5EF4-FFF2-40B4-BE49-F238E27FC236}">
                <a16:creationId xmlns:a16="http://schemas.microsoft.com/office/drawing/2014/main" id="{90A6AC40-C0D1-F6C2-BA07-A8F3F520D6AB}"/>
              </a:ext>
            </a:extLst>
          </p:cNvPr>
          <p:cNvPicPr>
            <a:picLocks noChangeAspect="1"/>
          </p:cNvPicPr>
          <p:nvPr/>
        </p:nvPicPr>
        <p:blipFill>
          <a:blip r:embed="rId6"/>
          <a:stretch>
            <a:fillRect/>
          </a:stretch>
        </p:blipFill>
        <p:spPr>
          <a:xfrm>
            <a:off x="16233387" y="-19514"/>
            <a:ext cx="2102005" cy="2102005"/>
          </a:xfrm>
          <a:prstGeom prst="rect">
            <a:avLst/>
          </a:prstGeom>
        </p:spPr>
      </p:pic>
    </p:spTree>
    <p:extLst>
      <p:ext uri="{BB962C8B-B14F-4D97-AF65-F5344CB8AC3E}">
        <p14:creationId xmlns:p14="http://schemas.microsoft.com/office/powerpoint/2010/main" val="333181144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873899" y="8131717"/>
            <a:ext cx="16385401" cy="6076253"/>
          </a:xfrm>
          <a:custGeom>
            <a:avLst/>
            <a:gdLst/>
            <a:ahLst/>
            <a:cxnLst/>
            <a:rect l="l" t="t" r="r" b="b"/>
            <a:pathLst>
              <a:path w="16385401" h="6076253">
                <a:moveTo>
                  <a:pt x="0" y="0"/>
                </a:moveTo>
                <a:lnTo>
                  <a:pt x="16385401" y="0"/>
                </a:lnTo>
                <a:lnTo>
                  <a:pt x="16385401" y="6076253"/>
                </a:lnTo>
                <a:lnTo>
                  <a:pt x="0" y="6076253"/>
                </a:lnTo>
                <a:lnTo>
                  <a:pt x="0" y="0"/>
                </a:lnTo>
                <a:close/>
              </a:path>
            </a:pathLst>
          </a:custGeom>
          <a:blipFill>
            <a:blip r:embed="rId2">
              <a:alphaModFix amt="50000"/>
            </a:blip>
            <a:stretch>
              <a:fillRect/>
            </a:stretch>
          </a:blipFill>
        </p:spPr>
        <p:txBody>
          <a:bodyPr/>
          <a:lstStyle/>
          <a:p>
            <a:endParaRPr lang="en-AE"/>
          </a:p>
        </p:txBody>
      </p:sp>
      <p:sp>
        <p:nvSpPr>
          <p:cNvPr id="3" name="Freeform 3"/>
          <p:cNvSpPr/>
          <p:nvPr/>
        </p:nvSpPr>
        <p:spPr>
          <a:xfrm flipV="1">
            <a:off x="374460" y="-3858774"/>
            <a:ext cx="16629372" cy="6166726"/>
          </a:xfrm>
          <a:custGeom>
            <a:avLst/>
            <a:gdLst/>
            <a:ahLst/>
            <a:cxnLst/>
            <a:rect l="l" t="t" r="r" b="b"/>
            <a:pathLst>
              <a:path w="16629372" h="6166726">
                <a:moveTo>
                  <a:pt x="0" y="6166725"/>
                </a:moveTo>
                <a:lnTo>
                  <a:pt x="16629372" y="6166725"/>
                </a:lnTo>
                <a:lnTo>
                  <a:pt x="16629372" y="0"/>
                </a:lnTo>
                <a:lnTo>
                  <a:pt x="0" y="0"/>
                </a:lnTo>
                <a:lnTo>
                  <a:pt x="0" y="6166725"/>
                </a:lnTo>
                <a:close/>
              </a:path>
            </a:pathLst>
          </a:custGeom>
          <a:blipFill>
            <a:blip r:embed="rId2">
              <a:alphaModFix amt="50000"/>
            </a:blip>
            <a:stretch>
              <a:fillRect/>
            </a:stretch>
          </a:blipFill>
        </p:spPr>
        <p:txBody>
          <a:bodyPr/>
          <a:lstStyle/>
          <a:p>
            <a:endParaRPr lang="en-AE"/>
          </a:p>
        </p:txBody>
      </p:sp>
      <p:sp>
        <p:nvSpPr>
          <p:cNvPr id="4" name="Freeform 4"/>
          <p:cNvSpPr/>
          <p:nvPr/>
        </p:nvSpPr>
        <p:spPr>
          <a:xfrm>
            <a:off x="374460" y="9057557"/>
            <a:ext cx="2068109" cy="828139"/>
          </a:xfrm>
          <a:custGeom>
            <a:avLst/>
            <a:gdLst/>
            <a:ahLst/>
            <a:cxnLst/>
            <a:rect l="l" t="t" r="r" b="b"/>
            <a:pathLst>
              <a:path w="2068109" h="828139">
                <a:moveTo>
                  <a:pt x="0" y="0"/>
                </a:moveTo>
                <a:lnTo>
                  <a:pt x="2068109" y="0"/>
                </a:lnTo>
                <a:lnTo>
                  <a:pt x="2068109" y="828139"/>
                </a:lnTo>
                <a:lnTo>
                  <a:pt x="0" y="828139"/>
                </a:lnTo>
                <a:lnTo>
                  <a:pt x="0" y="0"/>
                </a:lnTo>
                <a:close/>
              </a:path>
            </a:pathLst>
          </a:custGeom>
          <a:blipFill>
            <a:blip r:embed="rId3"/>
            <a:stretch>
              <a:fillRect/>
            </a:stretch>
          </a:blipFill>
        </p:spPr>
        <p:txBody>
          <a:bodyPr/>
          <a:lstStyle/>
          <a:p>
            <a:endParaRPr lang="en-AE"/>
          </a:p>
        </p:txBody>
      </p:sp>
      <p:sp>
        <p:nvSpPr>
          <p:cNvPr id="5" name="Freeform 5"/>
          <p:cNvSpPr/>
          <p:nvPr/>
        </p:nvSpPr>
        <p:spPr>
          <a:xfrm>
            <a:off x="166511" y="-72525"/>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9" name="TextBox 8">
            <a:extLst>
              <a:ext uri="{FF2B5EF4-FFF2-40B4-BE49-F238E27FC236}">
                <a16:creationId xmlns:a16="http://schemas.microsoft.com/office/drawing/2014/main" id="{ACAD199A-A722-D5A1-EA15-F92D9F145A1E}"/>
              </a:ext>
            </a:extLst>
          </p:cNvPr>
          <p:cNvSpPr txBox="1"/>
          <p:nvPr/>
        </p:nvSpPr>
        <p:spPr>
          <a:xfrm>
            <a:off x="2902013" y="2416631"/>
            <a:ext cx="12483974" cy="132343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0" b="0" i="0" u="none" strike="noStrike" kern="1200" cap="none" spc="0" normalizeH="0" baseline="0" noProof="0">
                <a:ln>
                  <a:noFill/>
                </a:ln>
                <a:solidFill>
                  <a:prstClr val="white"/>
                </a:solidFill>
                <a:effectLst/>
                <a:uLnTx/>
                <a:uFillTx/>
                <a:latin typeface="Minecraft" panose="02000603000000000000" charset="0"/>
                <a:ea typeface="Minecraft" panose="02000603000000000000" charset="0"/>
                <a:cs typeface="+mn-cs"/>
              </a:rPr>
              <a:t>WHOAMI?</a:t>
            </a:r>
          </a:p>
        </p:txBody>
      </p:sp>
      <p:pic>
        <p:nvPicPr>
          <p:cNvPr id="6" name="Picture 5" descr="A flag with a skull and a logo&#10;&#10;Description automatically generated">
            <a:extLst>
              <a:ext uri="{FF2B5EF4-FFF2-40B4-BE49-F238E27FC236}">
                <a16:creationId xmlns:a16="http://schemas.microsoft.com/office/drawing/2014/main" id="{72AEF120-F9F8-DA8E-FA1C-B97E861D57DB}"/>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3000" b="96200" l="10000" r="94600">
                        <a14:foregroundMark x1="17800" y1="61600" x2="9800" y2="67000"/>
                        <a14:foregroundMark x1="9800" y1="67000" x2="8200" y2="77400"/>
                        <a14:foregroundMark x1="8200" y1="77400" x2="10800" y2="87200"/>
                        <a14:foregroundMark x1="10800" y1="87200" x2="30600" y2="98600"/>
                        <a14:foregroundMark x1="30600" y1="98600" x2="38600" y2="99400"/>
                        <a14:foregroundMark x1="38600" y1="99400" x2="66800" y2="98800"/>
                        <a14:foregroundMark x1="66800" y1="98800" x2="91400" y2="84000"/>
                        <a14:foregroundMark x1="91400" y1="84000" x2="90400" y2="74200"/>
                        <a14:foregroundMark x1="90400" y1="74200" x2="87400" y2="66400"/>
                        <a14:foregroundMark x1="87400" y1="66400" x2="96400" y2="27800"/>
                        <a14:foregroundMark x1="96400" y1="27800" x2="91400" y2="21000"/>
                        <a14:foregroundMark x1="91400" y1="21000" x2="82600" y2="19800"/>
                        <a14:foregroundMark x1="82600" y1="19800" x2="79200" y2="12200"/>
                        <a14:foregroundMark x1="79200" y1="12200" x2="68800" y2="8200"/>
                        <a14:foregroundMark x1="68800" y1="8200" x2="40000" y2="7000"/>
                        <a14:foregroundMark x1="40000" y1="7000" x2="32000" y2="2800"/>
                        <a14:foregroundMark x1="32000" y1="2800" x2="24000" y2="3000"/>
                        <a14:foregroundMark x1="24000" y1="3000" x2="19000" y2="33200"/>
                        <a14:foregroundMark x1="19000" y1="33200" x2="22600" y2="40000"/>
                        <a14:foregroundMark x1="22600" y1="40000" x2="28600" y2="46200"/>
                        <a14:foregroundMark x1="28600" y1="46200" x2="54000" y2="50000"/>
                        <a14:foregroundMark x1="54000" y1="50000" x2="63000" y2="49800"/>
                        <a14:foregroundMark x1="63000" y1="49800" x2="71000" y2="53000"/>
                        <a14:foregroundMark x1="71000" y1="53000" x2="77200" y2="58600"/>
                        <a14:foregroundMark x1="77200" y1="58600" x2="40800" y2="55400"/>
                        <a14:foregroundMark x1="40800" y1="55400" x2="16600" y2="62000"/>
                        <a14:foregroundMark x1="11800" y1="81200" x2="16600" y2="72200"/>
                        <a14:foregroundMark x1="16600" y1="72200" x2="34400" y2="62400"/>
                        <a14:foregroundMark x1="34400" y1="62400" x2="47400" y2="60400"/>
                        <a14:foregroundMark x1="47400" y1="60400" x2="56800" y2="60800"/>
                        <a14:foregroundMark x1="56800" y1="60800" x2="67200" y2="66000"/>
                        <a14:foregroundMark x1="67200" y1="66000" x2="77200" y2="67000"/>
                        <a14:foregroundMark x1="77200" y1="67000" x2="75200" y2="77800"/>
                        <a14:foregroundMark x1="26000" y1="89800" x2="49600" y2="90200"/>
                        <a14:foregroundMark x1="49600" y1="90200" x2="73800" y2="88400"/>
                        <a14:foregroundMark x1="65000" y1="93800" x2="33200" y2="93400"/>
                        <a14:foregroundMark x1="33000" y1="95600" x2="42200" y2="95600"/>
                        <a14:foregroundMark x1="42200" y1="95600" x2="58600" y2="94800"/>
                        <a14:foregroundMark x1="61600" y1="75000" x2="44200" y2="76400"/>
                        <a14:foregroundMark x1="36400" y1="9200" x2="59800" y2="12400"/>
                        <a14:foregroundMark x1="59800" y1="12400" x2="68600" y2="11400"/>
                        <a14:foregroundMark x1="68600" y1="11400" x2="77600" y2="15600"/>
                        <a14:foregroundMark x1="87000" y1="61600" x2="94600" y2="23000"/>
                        <a14:foregroundMark x1="93200" y1="21000" x2="72600" y2="5400"/>
                        <a14:foregroundMark x1="79200" y1="84600" x2="90000" y2="69800"/>
                        <a14:foregroundMark x1="28600" y1="83600" x2="76800" y2="80600"/>
                        <a14:foregroundMark x1="32400" y1="98600" x2="66800" y2="96200"/>
                        <a14:foregroundMark x1="66800" y1="96200" x2="67000" y2="96000"/>
                        <a14:foregroundMark x1="13400" y1="85200" x2="56000" y2="72000"/>
                        <a14:foregroundMark x1="35600" y1="74600" x2="10200" y2="68200"/>
                        <a14:foregroundMark x1="55200" y1="75000" x2="79000" y2="63800"/>
                        <a14:foregroundMark x1="91200" y1="80400" x2="87000" y2="70200"/>
                        <a14:foregroundMark x1="87000" y1="70200" x2="87000" y2="70200"/>
                        <a14:foregroundMark x1="90800" y1="79000" x2="87400" y2="70400"/>
                      </a14:backgroundRemoval>
                    </a14:imgEffect>
                  </a14:imgLayer>
                </a14:imgProps>
              </a:ext>
              <a:ext uri="{28A0092B-C50C-407E-A947-70E740481C1C}">
                <a14:useLocalDpi xmlns:a14="http://schemas.microsoft.com/office/drawing/2010/main" val="0"/>
              </a:ext>
            </a:extLst>
          </a:blip>
          <a:stretch>
            <a:fillRect/>
          </a:stretch>
        </p:blipFill>
        <p:spPr>
          <a:xfrm>
            <a:off x="15693789" y="0"/>
            <a:ext cx="2557817" cy="2557817"/>
          </a:xfrm>
          <a:prstGeom prst="rect">
            <a:avLst/>
          </a:prstGeom>
        </p:spPr>
      </p:pic>
      <p:sp>
        <p:nvSpPr>
          <p:cNvPr id="7" name="TextBox 6">
            <a:extLst>
              <a:ext uri="{FF2B5EF4-FFF2-40B4-BE49-F238E27FC236}">
                <a16:creationId xmlns:a16="http://schemas.microsoft.com/office/drawing/2014/main" id="{20523BA4-8AAC-BAA2-B3AC-1CE3568DDF41}"/>
              </a:ext>
            </a:extLst>
          </p:cNvPr>
          <p:cNvSpPr txBox="1"/>
          <p:nvPr/>
        </p:nvSpPr>
        <p:spPr>
          <a:xfrm>
            <a:off x="1134222" y="4325196"/>
            <a:ext cx="10591800" cy="3221395"/>
          </a:xfrm>
          <a:prstGeom prst="rect">
            <a:avLst/>
          </a:prstGeom>
          <a:noFill/>
        </p:spPr>
        <p:txBody>
          <a:bodyPr wrap="square" lIns="91440" tIns="45720" rIns="91440" bIns="45720" anchor="t">
            <a:spAutoFit/>
          </a:bodyPr>
          <a:lstStyle/>
          <a:p>
            <a:pPr marL="203200">
              <a:spcBef>
                <a:spcPts val="100"/>
              </a:spcBef>
              <a:defRPr/>
            </a:pPr>
            <a:r>
              <a:rPr lang="en-US" sz="3600" b="1" spc="-180">
                <a:solidFill>
                  <a:prstClr val="white"/>
                </a:solidFill>
                <a:latin typeface="Minecraft"/>
              </a:rPr>
              <a:t>Abdulrahman Melhem</a:t>
            </a:r>
          </a:p>
          <a:p>
            <a:pPr marL="12700">
              <a:spcBef>
                <a:spcPts val="300"/>
              </a:spcBef>
              <a:tabLst>
                <a:tab pos="431165" algn="l"/>
              </a:tabLst>
              <a:defRPr/>
            </a:pPr>
            <a:endParaRPr kumimoji="0" lang="en-US" sz="3600" b="0" i="0" u="none" strike="noStrike" kern="1200" cap="none" spc="0" normalizeH="0" baseline="0" noProof="0">
              <a:ln>
                <a:noFill/>
              </a:ln>
              <a:solidFill>
                <a:srgbClr val="FFFF00"/>
              </a:solidFill>
              <a:effectLst/>
              <a:uLnTx/>
              <a:uFillTx/>
              <a:latin typeface="Minecraft"/>
              <a:ea typeface="Minecraft"/>
              <a:cs typeface="Trebuchet MS"/>
            </a:endParaRPr>
          </a:p>
          <a:p>
            <a:pPr marL="12700">
              <a:spcBef>
                <a:spcPts val="300"/>
              </a:spcBef>
              <a:tabLst>
                <a:tab pos="431165" algn="l"/>
              </a:tabLst>
              <a:defRPr/>
            </a:pPr>
            <a:r>
              <a:rPr kumimoji="0" lang="en-US" sz="3600" b="0" i="0" u="none" strike="noStrike" kern="1200" cap="none" spc="0" normalizeH="0" baseline="0" noProof="0">
                <a:ln>
                  <a:noFill/>
                </a:ln>
                <a:solidFill>
                  <a:srgbClr val="FFFF00"/>
                </a:solidFill>
                <a:effectLst/>
                <a:uLnTx/>
                <a:uFillTx/>
                <a:latin typeface="Minecraft"/>
                <a:ea typeface="Minecraft"/>
                <a:cs typeface="MS PGothic"/>
              </a:rPr>
              <a:t>★</a:t>
            </a:r>
            <a:r>
              <a:rPr lang="en-US" sz="3600">
                <a:solidFill>
                  <a:srgbClr val="FFFF00"/>
                </a:solidFill>
                <a:latin typeface="Minecraft"/>
                <a:ea typeface="Minecraft"/>
                <a:cs typeface="MS PGothic"/>
              </a:rPr>
              <a:t> 2</a:t>
            </a:r>
            <a:r>
              <a:rPr lang="en-US" sz="3600" baseline="30000">
                <a:solidFill>
                  <a:srgbClr val="FFFF00"/>
                </a:solidFill>
                <a:latin typeface="Minecraft"/>
                <a:ea typeface="Minecraft"/>
                <a:cs typeface="MS PGothic"/>
              </a:rPr>
              <a:t>nd</a:t>
            </a:r>
            <a:r>
              <a:rPr lang="en-US" sz="3600">
                <a:solidFill>
                  <a:srgbClr val="FFFF00"/>
                </a:solidFill>
                <a:latin typeface="Minecraft"/>
                <a:ea typeface="Minecraft"/>
                <a:cs typeface="MS PGothic"/>
              </a:rPr>
              <a:t> Year</a:t>
            </a:r>
            <a:r>
              <a:rPr kumimoji="0" lang="en-US" sz="3600" b="0" i="0" u="none" strike="noStrike" kern="1200" cap="none" normalizeH="0" baseline="0" noProof="0">
                <a:ln>
                  <a:noFill/>
                </a:ln>
                <a:solidFill>
                  <a:srgbClr val="FFFF00"/>
                </a:solidFill>
                <a:effectLst/>
                <a:uLnTx/>
                <a:uFillTx/>
                <a:latin typeface="Minecraft"/>
                <a:ea typeface="Minecraft"/>
                <a:cs typeface="MS PGothic"/>
              </a:rPr>
              <a:t> Cyber Security Student</a:t>
            </a:r>
            <a:endParaRPr lang="en-US" sz="3600" b="0" i="0" u="none" strike="noStrike" kern="1200" cap="none" normalizeH="0" baseline="0" noProof="0">
              <a:ln>
                <a:noFill/>
              </a:ln>
              <a:solidFill>
                <a:srgbClr val="FFFF00"/>
              </a:solidFill>
              <a:effectLst/>
              <a:uLnTx/>
              <a:uFillTx/>
              <a:latin typeface="Minecraft"/>
              <a:ea typeface="Minecraft"/>
              <a:cs typeface="MS PGothic"/>
            </a:endParaRPr>
          </a:p>
          <a:p>
            <a:pPr marL="12700">
              <a:spcBef>
                <a:spcPts val="300"/>
              </a:spcBef>
              <a:tabLst>
                <a:tab pos="431165" algn="l"/>
              </a:tabLst>
              <a:defRPr/>
            </a:pPr>
            <a:r>
              <a:rPr kumimoji="0" lang="en-US" sz="3600" b="0" i="0" u="none" strike="noStrike" kern="1200" cap="none" spc="0" normalizeH="0" baseline="0" noProof="0">
                <a:ln>
                  <a:noFill/>
                </a:ln>
                <a:solidFill>
                  <a:srgbClr val="FFFF00"/>
                </a:solidFill>
                <a:effectLst/>
                <a:uLnTx/>
                <a:uFillTx/>
                <a:latin typeface="Minecraft"/>
                <a:ea typeface="Minecraft"/>
                <a:cs typeface="MS PGothic"/>
              </a:rPr>
              <a:t>★ </a:t>
            </a:r>
            <a:r>
              <a:rPr lang="en-US" sz="3600">
                <a:solidFill>
                  <a:srgbClr val="FFFF00"/>
                </a:solidFill>
                <a:latin typeface="Minecraft"/>
                <a:ea typeface="Minecraft"/>
                <a:cs typeface="MS PGothic"/>
              </a:rPr>
              <a:t>CTF Department</a:t>
            </a:r>
            <a:r>
              <a:rPr kumimoji="0" lang="en-US" sz="3600" b="0" i="0" u="none" strike="noStrike" kern="1200" cap="none" spc="0" normalizeH="0" baseline="0" noProof="0">
                <a:ln>
                  <a:noFill/>
                </a:ln>
                <a:solidFill>
                  <a:srgbClr val="FFFF00"/>
                </a:solidFill>
                <a:effectLst/>
                <a:uLnTx/>
                <a:uFillTx/>
                <a:latin typeface="Minecraft"/>
                <a:ea typeface="Minecraft"/>
                <a:cs typeface="MS PGothic"/>
              </a:rPr>
              <a:t> </a:t>
            </a:r>
            <a:r>
              <a:rPr lang="en-US" sz="3600">
                <a:solidFill>
                  <a:srgbClr val="FFFF00"/>
                </a:solidFill>
                <a:latin typeface="Minecraft"/>
                <a:ea typeface="Minecraft"/>
                <a:cs typeface="MS PGothic"/>
              </a:rPr>
              <a:t>member</a:t>
            </a:r>
            <a:endParaRPr lang="en-US" sz="3600" b="0" i="0" u="none" strike="noStrike" kern="1200" cap="none" normalizeH="0" baseline="0" noProof="0">
              <a:ln>
                <a:noFill/>
              </a:ln>
              <a:solidFill>
                <a:srgbClr val="FFFF00"/>
              </a:solidFill>
              <a:effectLst/>
              <a:uLnTx/>
              <a:uFillTx/>
              <a:latin typeface="Minecraft"/>
              <a:ea typeface="Minecraft"/>
              <a:cs typeface="Trebuchet MS"/>
            </a:endParaRPr>
          </a:p>
          <a:p>
            <a:pPr marL="260350" marR="0" lvl="0" indent="0" algn="l" defTabSz="914400" rtl="0" eaLnBrk="1" fontAlgn="auto" latinLnBrk="0" hangingPunct="1">
              <a:lnSpc>
                <a:spcPct val="100000"/>
              </a:lnSpc>
              <a:spcBef>
                <a:spcPts val="1885"/>
              </a:spcBef>
              <a:spcAft>
                <a:spcPts val="0"/>
              </a:spcAft>
              <a:buClrTx/>
              <a:buSzTx/>
              <a:buFontTx/>
              <a:buNone/>
              <a:tabLst/>
              <a:defRPr/>
            </a:pPr>
            <a:endParaRPr lang="en-US" sz="3600" b="0" i="0" u="none" strike="noStrike" kern="1200" cap="none" spc="-65" normalizeH="0" baseline="0" noProof="0">
              <a:ln>
                <a:noFill/>
              </a:ln>
              <a:solidFill>
                <a:prstClr val="white"/>
              </a:solidFill>
              <a:effectLst/>
              <a:uLnTx/>
              <a:uFillTx/>
              <a:latin typeface="Minecraft" panose="02000603000000000000" charset="0"/>
              <a:ea typeface="Minecraft" panose="02000603000000000000" charset="0"/>
              <a:cs typeface="MS PGothic"/>
            </a:endParaRPr>
          </a:p>
        </p:txBody>
      </p:sp>
    </p:spTree>
    <p:extLst>
      <p:ext uri="{BB962C8B-B14F-4D97-AF65-F5344CB8AC3E}">
        <p14:creationId xmlns:p14="http://schemas.microsoft.com/office/powerpoint/2010/main" val="121162806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5" name="Group 5"/>
          <p:cNvGrpSpPr/>
          <p:nvPr/>
        </p:nvGrpSpPr>
        <p:grpSpPr>
          <a:xfrm>
            <a:off x="8318414" y="5812504"/>
            <a:ext cx="3799243" cy="1149874"/>
            <a:chOff x="0" y="0"/>
            <a:chExt cx="5065658" cy="1533165"/>
          </a:xfrm>
        </p:grpSpPr>
        <p:sp>
          <p:nvSpPr>
            <p:cNvPr id="6" name="TextBox 6"/>
            <p:cNvSpPr txBox="1"/>
            <p:nvPr/>
          </p:nvSpPr>
          <p:spPr>
            <a:xfrm>
              <a:off x="0" y="-9525"/>
              <a:ext cx="5065658" cy="637776"/>
            </a:xfrm>
            <a:prstGeom prst="rect">
              <a:avLst/>
            </a:prstGeom>
          </p:spPr>
          <p:txBody>
            <a:bodyPr lIns="0" tIns="0" rIns="0" bIns="0" rtlCol="0" anchor="t">
              <a:spAutoFit/>
            </a:bodyPr>
            <a:lstStyle/>
            <a:p>
              <a:pPr algn="ctr">
                <a:lnSpc>
                  <a:spcPts val="3840"/>
                </a:lnSpc>
              </a:pPr>
              <a:endParaRPr/>
            </a:p>
          </p:txBody>
        </p:sp>
        <p:sp>
          <p:nvSpPr>
            <p:cNvPr id="7" name="TextBox 7"/>
            <p:cNvSpPr txBox="1"/>
            <p:nvPr/>
          </p:nvSpPr>
          <p:spPr>
            <a:xfrm>
              <a:off x="0" y="864449"/>
              <a:ext cx="5065658" cy="668716"/>
            </a:xfrm>
            <a:prstGeom prst="rect">
              <a:avLst/>
            </a:prstGeom>
          </p:spPr>
          <p:txBody>
            <a:bodyPr lIns="0" tIns="0" rIns="0" bIns="0" rtlCol="0" anchor="t">
              <a:spAutoFit/>
            </a:bodyPr>
            <a:lstStyle/>
            <a:p>
              <a:pPr algn="ctr">
                <a:lnSpc>
                  <a:spcPts val="4200"/>
                </a:lnSpc>
                <a:spcBef>
                  <a:spcPct val="0"/>
                </a:spcBef>
              </a:pPr>
              <a:endParaRPr/>
            </a:p>
          </p:txBody>
        </p:sp>
      </p:grpSp>
      <p:sp>
        <p:nvSpPr>
          <p:cNvPr id="8" name="Freeform 8"/>
          <p:cNvSpPr/>
          <p:nvPr/>
        </p:nvSpPr>
        <p:spPr>
          <a:xfrm rot="5400000">
            <a:off x="-6709051" y="2133780"/>
            <a:ext cx="10751451" cy="6019447"/>
          </a:xfrm>
          <a:custGeom>
            <a:avLst/>
            <a:gdLst/>
            <a:ahLst/>
            <a:cxnLst/>
            <a:rect l="l" t="t" r="r" b="b"/>
            <a:pathLst>
              <a:path w="10751451" h="6799347">
                <a:moveTo>
                  <a:pt x="0" y="0"/>
                </a:moveTo>
                <a:lnTo>
                  <a:pt x="10751451" y="0"/>
                </a:lnTo>
                <a:lnTo>
                  <a:pt x="10751451" y="6799346"/>
                </a:lnTo>
                <a:lnTo>
                  <a:pt x="0" y="6799346"/>
                </a:lnTo>
                <a:lnTo>
                  <a:pt x="0" y="0"/>
                </a:lnTo>
                <a:close/>
              </a:path>
            </a:pathLst>
          </a:custGeom>
          <a:blipFill>
            <a:blip r:embed="rId2">
              <a:alphaModFix amt="50000"/>
            </a:blip>
            <a:stretch>
              <a:fillRect l="-2958" r="-2958"/>
            </a:stretch>
          </a:blipFill>
        </p:spPr>
        <p:txBody>
          <a:bodyPr/>
          <a:lstStyle/>
          <a:p>
            <a:endParaRPr lang="en-AE"/>
          </a:p>
        </p:txBody>
      </p:sp>
      <p:sp>
        <p:nvSpPr>
          <p:cNvPr id="9" name="Freeform 9"/>
          <p:cNvSpPr/>
          <p:nvPr/>
        </p:nvSpPr>
        <p:spPr>
          <a:xfrm>
            <a:off x="15876674" y="9258300"/>
            <a:ext cx="2068109" cy="828139"/>
          </a:xfrm>
          <a:custGeom>
            <a:avLst/>
            <a:gdLst/>
            <a:ahLst/>
            <a:cxnLst/>
            <a:rect l="l" t="t" r="r" b="b"/>
            <a:pathLst>
              <a:path w="2068109" h="828139">
                <a:moveTo>
                  <a:pt x="0" y="0"/>
                </a:moveTo>
                <a:lnTo>
                  <a:pt x="2068109" y="0"/>
                </a:lnTo>
                <a:lnTo>
                  <a:pt x="2068109" y="828139"/>
                </a:lnTo>
                <a:lnTo>
                  <a:pt x="0" y="828139"/>
                </a:lnTo>
                <a:lnTo>
                  <a:pt x="0" y="0"/>
                </a:lnTo>
                <a:close/>
              </a:path>
            </a:pathLst>
          </a:custGeom>
          <a:blipFill>
            <a:blip r:embed="rId3"/>
            <a:stretch>
              <a:fillRect/>
            </a:stretch>
          </a:blipFill>
        </p:spPr>
        <p:txBody>
          <a:bodyPr/>
          <a:lstStyle/>
          <a:p>
            <a:endParaRPr lang="en-AE"/>
          </a:p>
        </p:txBody>
      </p:sp>
      <p:sp>
        <p:nvSpPr>
          <p:cNvPr id="10" name="Freeform 5">
            <a:extLst>
              <a:ext uri="{FF2B5EF4-FFF2-40B4-BE49-F238E27FC236}">
                <a16:creationId xmlns:a16="http://schemas.microsoft.com/office/drawing/2014/main" id="{BEA05D4E-017D-BB1B-B5DE-A202022DDE79}"/>
              </a:ext>
            </a:extLst>
          </p:cNvPr>
          <p:cNvSpPr/>
          <p:nvPr/>
        </p:nvSpPr>
        <p:spPr>
          <a:xfrm>
            <a:off x="128240" y="-124522"/>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2" name="TextBox 1">
            <a:extLst>
              <a:ext uri="{FF2B5EF4-FFF2-40B4-BE49-F238E27FC236}">
                <a16:creationId xmlns:a16="http://schemas.microsoft.com/office/drawing/2014/main" id="{C804E76B-2300-A868-66BE-CEDF9775FE36}"/>
              </a:ext>
            </a:extLst>
          </p:cNvPr>
          <p:cNvSpPr txBox="1"/>
          <p:nvPr/>
        </p:nvSpPr>
        <p:spPr>
          <a:xfrm>
            <a:off x="2438400" y="107521"/>
            <a:ext cx="7923291" cy="923330"/>
          </a:xfrm>
          <a:prstGeom prst="rect">
            <a:avLst/>
          </a:prstGeom>
          <a:noFill/>
        </p:spPr>
        <p:txBody>
          <a:bodyPr wrap="square" rtlCol="0">
            <a:spAutoFit/>
          </a:bodyPr>
          <a:lstStyle/>
          <a:p>
            <a:r>
              <a:rPr lang="en-US" sz="5400" b="1">
                <a:solidFill>
                  <a:srgbClr val="00B0F0"/>
                </a:solidFill>
                <a:latin typeface="Amasis MT Pro" panose="02040504050005020304" pitchFamily="18" charset="0"/>
                <a:cs typeface="Aharoni" panose="02010803020104030203" pitchFamily="2" charset="-79"/>
              </a:rPr>
              <a:t>Bitwise Operations</a:t>
            </a:r>
          </a:p>
        </p:txBody>
      </p:sp>
      <p:cxnSp>
        <p:nvCxnSpPr>
          <p:cNvPr id="3" name="Straight Connector 2">
            <a:extLst>
              <a:ext uri="{FF2B5EF4-FFF2-40B4-BE49-F238E27FC236}">
                <a16:creationId xmlns:a16="http://schemas.microsoft.com/office/drawing/2014/main" id="{38748916-A3DA-3493-2587-AC1D53319F62}"/>
              </a:ext>
            </a:extLst>
          </p:cNvPr>
          <p:cNvCxnSpPr>
            <a:cxnSpLocks/>
          </p:cNvCxnSpPr>
          <p:nvPr/>
        </p:nvCxnSpPr>
        <p:spPr>
          <a:xfrm>
            <a:off x="1905000" y="1028700"/>
            <a:ext cx="13639800" cy="0"/>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1A34AAB7-108B-A8CD-5C4E-FEEA77392836}"/>
              </a:ext>
            </a:extLst>
          </p:cNvPr>
          <p:cNvSpPr txBox="1"/>
          <p:nvPr/>
        </p:nvSpPr>
        <p:spPr>
          <a:xfrm>
            <a:off x="2118756" y="1096726"/>
            <a:ext cx="15614299" cy="8956298"/>
          </a:xfrm>
          <a:prstGeom prst="rect">
            <a:avLst/>
          </a:prstGeom>
          <a:noFill/>
        </p:spPr>
        <p:txBody>
          <a:bodyPr wrap="square" lIns="91440" tIns="45720" rIns="91440" bIns="45720" rtlCol="0" anchor="t">
            <a:spAutoFit/>
          </a:bodyPr>
          <a:lstStyle/>
          <a:p>
            <a:r>
              <a:rPr lang="en-US" sz="3200" b="1">
                <a:solidFill>
                  <a:srgbClr val="FFFF00"/>
                </a:solidFill>
                <a:latin typeface="Amasis MT Pro"/>
                <a:cs typeface="Aharoni"/>
              </a:rPr>
              <a:t>The one-time pad</a:t>
            </a:r>
            <a:endParaRPr lang="en-US"/>
          </a:p>
          <a:p>
            <a:pPr algn="l"/>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a:solidFill>
                  <a:schemeClr val="bg1"/>
                </a:solidFill>
                <a:latin typeface="Amasis MT Pro"/>
                <a:cs typeface="Aharoni"/>
              </a:rPr>
              <a:t>It works by XORing our message with a key, which is only used once. It was used in the cold war, between Moscow and Washington DC. It works simply by XORing the message with the key, for encrypting and decrypting.</a:t>
            </a:r>
          </a:p>
          <a:p>
            <a:pPr algn="l"/>
            <a:endParaRPr lang="en-US" sz="3200">
              <a:solidFill>
                <a:schemeClr val="bg1"/>
              </a:solidFill>
              <a:latin typeface="Amasis MT Pro" panose="02040504050005020304" pitchFamily="18" charset="0"/>
              <a:cs typeface="Aharoni" panose="02010803020104030203" pitchFamily="2" charset="-79"/>
            </a:endParaRPr>
          </a:p>
          <a:p>
            <a:r>
              <a:rPr lang="en-US" sz="3200">
                <a:solidFill>
                  <a:srgbClr val="FFFF00"/>
                </a:solidFill>
                <a:latin typeface="Amasis MT Pro"/>
                <a:cs typeface="Aharoni"/>
              </a:rPr>
              <a:t>Original Message:</a:t>
            </a:r>
            <a:r>
              <a:rPr lang="en-US" sz="3200">
                <a:solidFill>
                  <a:schemeClr val="bg1"/>
                </a:solidFill>
                <a:latin typeface="Amasis MT Pro"/>
                <a:cs typeface="Aharoni"/>
              </a:rPr>
              <a:t> CSC</a:t>
            </a:r>
            <a:endParaRPr lang="en-US" sz="3200">
              <a:solidFill>
                <a:schemeClr val="bg1"/>
              </a:solidFill>
              <a:latin typeface="Amasis MT Pro" panose="02040504050005020304" pitchFamily="18" charset="0"/>
              <a:cs typeface="Aharoni" panose="02010803020104030203" pitchFamily="2" charset="-79"/>
            </a:endParaRPr>
          </a:p>
          <a:p>
            <a:r>
              <a:rPr lang="en-US" sz="3200">
                <a:solidFill>
                  <a:srgbClr val="FFFF00"/>
                </a:solidFill>
                <a:latin typeface="Amasis MT Pro"/>
                <a:cs typeface="Aharoni"/>
              </a:rPr>
              <a:t>Message in binary:</a:t>
            </a:r>
            <a:r>
              <a:rPr lang="en-US" sz="3200">
                <a:solidFill>
                  <a:schemeClr val="bg1"/>
                </a:solidFill>
                <a:latin typeface="Amasis MT Pro"/>
                <a:cs typeface="Aharoni"/>
              </a:rPr>
              <a:t>  00010 10010 00010</a:t>
            </a:r>
          </a:p>
          <a:p>
            <a:r>
              <a:rPr lang="en-US" sz="3200">
                <a:solidFill>
                  <a:srgbClr val="FFFF00"/>
                </a:solidFill>
                <a:latin typeface="Amasis MT Pro"/>
                <a:cs typeface="Aharoni"/>
              </a:rPr>
              <a:t>XORing with a key:</a:t>
            </a:r>
            <a:r>
              <a:rPr lang="en-US" sz="3200">
                <a:solidFill>
                  <a:schemeClr val="bg1"/>
                </a:solidFill>
                <a:latin typeface="Amasis MT Pro"/>
                <a:cs typeface="Aharoni"/>
              </a:rPr>
              <a:t> 11111 11111 11111</a:t>
            </a:r>
            <a:endParaRPr lang="en-US" sz="3200">
              <a:solidFill>
                <a:schemeClr val="bg1"/>
              </a:solidFill>
              <a:latin typeface="Amasis MT Pro" panose="02040504050005020304" pitchFamily="18" charset="0"/>
              <a:cs typeface="Aharoni" panose="02010803020104030203" pitchFamily="2" charset="-79"/>
            </a:endParaRPr>
          </a:p>
          <a:p>
            <a:r>
              <a:rPr lang="en-US" sz="3200">
                <a:solidFill>
                  <a:srgbClr val="FFFF00"/>
                </a:solidFill>
                <a:latin typeface="Amasis MT Pro"/>
                <a:cs typeface="Aharoni"/>
              </a:rPr>
              <a:t>Ciphertext:</a:t>
            </a:r>
            <a:r>
              <a:rPr lang="en-US" sz="3200">
                <a:solidFill>
                  <a:schemeClr val="bg1"/>
                </a:solidFill>
                <a:latin typeface="Amasis MT Pro"/>
                <a:cs typeface="Aharoni"/>
              </a:rPr>
              <a:t>              11101 01101  11101</a:t>
            </a:r>
            <a:endParaRPr lang="en-US" sz="3200">
              <a:solidFill>
                <a:schemeClr val="bg1"/>
              </a:solidFill>
              <a:latin typeface="Amasis MT Pro" panose="02040504050005020304" pitchFamily="18" charset="0"/>
              <a:cs typeface="Aharoni" panose="02010803020104030203" pitchFamily="2" charset="-79"/>
            </a:endParaRPr>
          </a:p>
          <a:p>
            <a:pPr algn="l"/>
            <a:endParaRPr lang="en-US" sz="3200">
              <a:solidFill>
                <a:schemeClr val="bg1"/>
              </a:solidFill>
              <a:latin typeface="Amasis MT Pro" panose="02040504050005020304" pitchFamily="18" charset="0"/>
              <a:cs typeface="Aharoni" panose="02010803020104030203" pitchFamily="2" charset="-79"/>
            </a:endParaRPr>
          </a:p>
          <a:p>
            <a:r>
              <a:rPr lang="en-US" sz="3200">
                <a:solidFill>
                  <a:schemeClr val="bg1"/>
                </a:solidFill>
                <a:latin typeface="Amasis MT Pro"/>
                <a:cs typeface="Aharoni"/>
              </a:rPr>
              <a:t>To decrypt this message, we XOR it again with the original key, which shows a </a:t>
            </a:r>
            <a:r>
              <a:rPr lang="en-US" sz="3200">
                <a:solidFill>
                  <a:srgbClr val="FF0000"/>
                </a:solidFill>
                <a:latin typeface="Amasis MT Pro"/>
                <a:cs typeface="Aharoni"/>
              </a:rPr>
              <a:t>symmetric </a:t>
            </a:r>
            <a:r>
              <a:rPr lang="en-US" sz="3200">
                <a:solidFill>
                  <a:schemeClr val="bg1"/>
                </a:solidFill>
                <a:latin typeface="Amasis MT Pro"/>
                <a:cs typeface="Aharoni"/>
              </a:rPr>
              <a:t>encryption.</a:t>
            </a:r>
            <a:endParaRPr lang="en-US" sz="3200">
              <a:solidFill>
                <a:schemeClr val="bg1"/>
              </a:solidFill>
              <a:latin typeface="Amasis MT Pro" panose="02040504050005020304" pitchFamily="18" charset="0"/>
              <a:cs typeface="Aharoni" panose="02010803020104030203" pitchFamily="2" charset="-79"/>
            </a:endParaRPr>
          </a:p>
          <a:p>
            <a:endParaRPr lang="en-US" sz="3200" i="1">
              <a:solidFill>
                <a:schemeClr val="bg1"/>
              </a:solidFill>
              <a:latin typeface="Amasis MT Pro" panose="02040504050005020304" pitchFamily="18" charset="0"/>
              <a:cs typeface="Aharoni" panose="02010803020104030203" pitchFamily="2" charset="-79"/>
            </a:endParaRPr>
          </a:p>
          <a:p>
            <a:r>
              <a:rPr lang="en-US" sz="3200" i="1">
                <a:solidFill>
                  <a:srgbClr val="FFFF00"/>
                </a:solidFill>
                <a:latin typeface="Amasis MT Pro"/>
                <a:cs typeface="Aharoni"/>
              </a:rPr>
              <a:t>Decrypting:</a:t>
            </a:r>
          </a:p>
          <a:p>
            <a:r>
              <a:rPr lang="en-US" sz="3200" i="1">
                <a:solidFill>
                  <a:schemeClr val="bg1"/>
                </a:solidFill>
                <a:latin typeface="Amasis MT Pro"/>
                <a:cs typeface="Aharoni"/>
              </a:rPr>
              <a:t>           </a:t>
            </a:r>
            <a:r>
              <a:rPr lang="en-US" sz="3200">
                <a:solidFill>
                  <a:srgbClr val="00B0F0"/>
                </a:solidFill>
                <a:ea typeface="+mn-lt"/>
                <a:cs typeface="+mn-lt"/>
              </a:rPr>
              <a:t>Ciphertext: </a:t>
            </a:r>
            <a:r>
              <a:rPr lang="en-US" sz="3200">
                <a:solidFill>
                  <a:schemeClr val="bg1"/>
                </a:solidFill>
                <a:ea typeface="+mn-lt"/>
                <a:cs typeface="+mn-lt"/>
              </a:rPr>
              <a:t>              11101 01101  11101</a:t>
            </a:r>
            <a:endParaRPr lang="en-US">
              <a:solidFill>
                <a:schemeClr val="bg1"/>
              </a:solidFill>
            </a:endParaRPr>
          </a:p>
          <a:p>
            <a:r>
              <a:rPr lang="en-US" sz="3200">
                <a:solidFill>
                  <a:schemeClr val="bg1"/>
                </a:solidFill>
                <a:latin typeface="Amasis MT Pro"/>
                <a:cs typeface="Aharoni"/>
              </a:rPr>
              <a:t>           </a:t>
            </a:r>
            <a:r>
              <a:rPr lang="en-US" sz="3200">
                <a:solidFill>
                  <a:srgbClr val="00B0F0"/>
                </a:solidFill>
                <a:latin typeface="Amasis MT Pro"/>
                <a:cs typeface="Aharoni"/>
              </a:rPr>
              <a:t>Key: </a:t>
            </a:r>
            <a:r>
              <a:rPr lang="en-US" sz="3200">
                <a:solidFill>
                  <a:schemeClr val="bg1"/>
                </a:solidFill>
                <a:latin typeface="Amasis MT Pro"/>
                <a:cs typeface="Aharoni"/>
              </a:rPr>
              <a:t>                      11111 11111 11111</a:t>
            </a:r>
            <a:endParaRPr lang="en-US" sz="3200">
              <a:solidFill>
                <a:schemeClr val="bg1"/>
              </a:solidFill>
              <a:latin typeface="Amasis MT Pro" panose="02040504050005020304" pitchFamily="18" charset="0"/>
              <a:cs typeface="Aharoni" panose="02010803020104030203" pitchFamily="2" charset="-79"/>
            </a:endParaRPr>
          </a:p>
          <a:p>
            <a:r>
              <a:rPr lang="en-US" sz="3200">
                <a:solidFill>
                  <a:schemeClr val="bg1"/>
                </a:solidFill>
                <a:latin typeface="Amasis MT Pro"/>
                <a:cs typeface="Aharoni"/>
              </a:rPr>
              <a:t>           </a:t>
            </a:r>
            <a:r>
              <a:rPr lang="en-US" sz="3200">
                <a:solidFill>
                  <a:srgbClr val="00B0F0"/>
                </a:solidFill>
                <a:latin typeface="Amasis MT Pro"/>
                <a:cs typeface="Aharoni"/>
              </a:rPr>
              <a:t>Original Message:</a:t>
            </a:r>
            <a:r>
              <a:rPr lang="en-US" sz="3200">
                <a:solidFill>
                  <a:schemeClr val="bg1"/>
                </a:solidFill>
                <a:latin typeface="Amasis MT Pro"/>
                <a:cs typeface="Aharoni"/>
              </a:rPr>
              <a:t> 00010(2) 10010(18) 00010(2)</a:t>
            </a:r>
          </a:p>
        </p:txBody>
      </p:sp>
      <p:pic>
        <p:nvPicPr>
          <p:cNvPr id="4" name="Picture 3">
            <a:extLst>
              <a:ext uri="{FF2B5EF4-FFF2-40B4-BE49-F238E27FC236}">
                <a16:creationId xmlns:a16="http://schemas.microsoft.com/office/drawing/2014/main" id="{91893D36-AB76-FCB2-6C9F-DF226A607753}"/>
              </a:ext>
            </a:extLst>
          </p:cNvPr>
          <p:cNvPicPr>
            <a:picLocks noChangeAspect="1"/>
          </p:cNvPicPr>
          <p:nvPr/>
        </p:nvPicPr>
        <p:blipFill>
          <a:blip r:embed="rId5"/>
          <a:stretch>
            <a:fillRect/>
          </a:stretch>
        </p:blipFill>
        <p:spPr>
          <a:xfrm>
            <a:off x="10358557" y="3900516"/>
            <a:ext cx="7122224" cy="2380312"/>
          </a:xfrm>
          <a:prstGeom prst="rect">
            <a:avLst/>
          </a:prstGeom>
        </p:spPr>
      </p:pic>
      <p:pic>
        <p:nvPicPr>
          <p:cNvPr id="13" name="Picture 12" descr="A blue and white flag with a skull on it&#10;&#10;Description automatically generated">
            <a:extLst>
              <a:ext uri="{FF2B5EF4-FFF2-40B4-BE49-F238E27FC236}">
                <a16:creationId xmlns:a16="http://schemas.microsoft.com/office/drawing/2014/main" id="{C19EEA62-4626-777E-A52D-5D41DA59A568}"/>
              </a:ext>
            </a:extLst>
          </p:cNvPr>
          <p:cNvPicPr>
            <a:picLocks noChangeAspect="1"/>
          </p:cNvPicPr>
          <p:nvPr/>
        </p:nvPicPr>
        <p:blipFill>
          <a:blip r:embed="rId6"/>
          <a:stretch>
            <a:fillRect/>
          </a:stretch>
        </p:blipFill>
        <p:spPr>
          <a:xfrm>
            <a:off x="16233387" y="-19514"/>
            <a:ext cx="2102005" cy="2102005"/>
          </a:xfrm>
          <a:prstGeom prst="rect">
            <a:avLst/>
          </a:prstGeom>
        </p:spPr>
      </p:pic>
    </p:spTree>
    <p:extLst>
      <p:ext uri="{BB962C8B-B14F-4D97-AF65-F5344CB8AC3E}">
        <p14:creationId xmlns:p14="http://schemas.microsoft.com/office/powerpoint/2010/main" val="36156200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5" name="Group 5"/>
          <p:cNvGrpSpPr/>
          <p:nvPr/>
        </p:nvGrpSpPr>
        <p:grpSpPr>
          <a:xfrm>
            <a:off x="8318414" y="5812504"/>
            <a:ext cx="3799243" cy="1149874"/>
            <a:chOff x="0" y="0"/>
            <a:chExt cx="5065658" cy="1533165"/>
          </a:xfrm>
        </p:grpSpPr>
        <p:sp>
          <p:nvSpPr>
            <p:cNvPr id="6" name="TextBox 6"/>
            <p:cNvSpPr txBox="1"/>
            <p:nvPr/>
          </p:nvSpPr>
          <p:spPr>
            <a:xfrm>
              <a:off x="0" y="-9525"/>
              <a:ext cx="5065658" cy="637776"/>
            </a:xfrm>
            <a:prstGeom prst="rect">
              <a:avLst/>
            </a:prstGeom>
          </p:spPr>
          <p:txBody>
            <a:bodyPr lIns="0" tIns="0" rIns="0" bIns="0" rtlCol="0" anchor="t">
              <a:spAutoFit/>
            </a:bodyPr>
            <a:lstStyle/>
            <a:p>
              <a:pPr algn="ctr">
                <a:lnSpc>
                  <a:spcPts val="3840"/>
                </a:lnSpc>
              </a:pPr>
              <a:endParaRPr/>
            </a:p>
          </p:txBody>
        </p:sp>
        <p:sp>
          <p:nvSpPr>
            <p:cNvPr id="7" name="TextBox 7"/>
            <p:cNvSpPr txBox="1"/>
            <p:nvPr/>
          </p:nvSpPr>
          <p:spPr>
            <a:xfrm>
              <a:off x="0" y="864449"/>
              <a:ext cx="5065658" cy="668716"/>
            </a:xfrm>
            <a:prstGeom prst="rect">
              <a:avLst/>
            </a:prstGeom>
          </p:spPr>
          <p:txBody>
            <a:bodyPr lIns="0" tIns="0" rIns="0" bIns="0" rtlCol="0" anchor="t">
              <a:spAutoFit/>
            </a:bodyPr>
            <a:lstStyle/>
            <a:p>
              <a:pPr algn="ctr">
                <a:lnSpc>
                  <a:spcPts val="4200"/>
                </a:lnSpc>
                <a:spcBef>
                  <a:spcPct val="0"/>
                </a:spcBef>
              </a:pPr>
              <a:endParaRPr/>
            </a:p>
          </p:txBody>
        </p:sp>
      </p:grpSp>
      <p:sp>
        <p:nvSpPr>
          <p:cNvPr id="8" name="Freeform 8"/>
          <p:cNvSpPr/>
          <p:nvPr/>
        </p:nvSpPr>
        <p:spPr>
          <a:xfrm rot="5400000">
            <a:off x="-6709051" y="2133780"/>
            <a:ext cx="10751451" cy="6019447"/>
          </a:xfrm>
          <a:custGeom>
            <a:avLst/>
            <a:gdLst/>
            <a:ahLst/>
            <a:cxnLst/>
            <a:rect l="l" t="t" r="r" b="b"/>
            <a:pathLst>
              <a:path w="10751451" h="6799347">
                <a:moveTo>
                  <a:pt x="0" y="0"/>
                </a:moveTo>
                <a:lnTo>
                  <a:pt x="10751451" y="0"/>
                </a:lnTo>
                <a:lnTo>
                  <a:pt x="10751451" y="6799346"/>
                </a:lnTo>
                <a:lnTo>
                  <a:pt x="0" y="6799346"/>
                </a:lnTo>
                <a:lnTo>
                  <a:pt x="0" y="0"/>
                </a:lnTo>
                <a:close/>
              </a:path>
            </a:pathLst>
          </a:custGeom>
          <a:blipFill>
            <a:blip r:embed="rId2">
              <a:alphaModFix amt="50000"/>
            </a:blip>
            <a:stretch>
              <a:fillRect l="-2958" r="-2958"/>
            </a:stretch>
          </a:blipFill>
        </p:spPr>
        <p:txBody>
          <a:bodyPr/>
          <a:lstStyle/>
          <a:p>
            <a:endParaRPr lang="en-AE"/>
          </a:p>
        </p:txBody>
      </p:sp>
      <p:sp>
        <p:nvSpPr>
          <p:cNvPr id="9" name="Freeform 9"/>
          <p:cNvSpPr/>
          <p:nvPr/>
        </p:nvSpPr>
        <p:spPr>
          <a:xfrm>
            <a:off x="15876674" y="9258300"/>
            <a:ext cx="2068109" cy="828139"/>
          </a:xfrm>
          <a:custGeom>
            <a:avLst/>
            <a:gdLst/>
            <a:ahLst/>
            <a:cxnLst/>
            <a:rect l="l" t="t" r="r" b="b"/>
            <a:pathLst>
              <a:path w="2068109" h="828139">
                <a:moveTo>
                  <a:pt x="0" y="0"/>
                </a:moveTo>
                <a:lnTo>
                  <a:pt x="2068109" y="0"/>
                </a:lnTo>
                <a:lnTo>
                  <a:pt x="2068109" y="828139"/>
                </a:lnTo>
                <a:lnTo>
                  <a:pt x="0" y="828139"/>
                </a:lnTo>
                <a:lnTo>
                  <a:pt x="0" y="0"/>
                </a:lnTo>
                <a:close/>
              </a:path>
            </a:pathLst>
          </a:custGeom>
          <a:blipFill>
            <a:blip r:embed="rId3"/>
            <a:stretch>
              <a:fillRect/>
            </a:stretch>
          </a:blipFill>
        </p:spPr>
        <p:txBody>
          <a:bodyPr/>
          <a:lstStyle/>
          <a:p>
            <a:endParaRPr lang="en-AE"/>
          </a:p>
        </p:txBody>
      </p:sp>
      <p:sp>
        <p:nvSpPr>
          <p:cNvPr id="10" name="Freeform 5">
            <a:extLst>
              <a:ext uri="{FF2B5EF4-FFF2-40B4-BE49-F238E27FC236}">
                <a16:creationId xmlns:a16="http://schemas.microsoft.com/office/drawing/2014/main" id="{BEA05D4E-017D-BB1B-B5DE-A202022DDE79}"/>
              </a:ext>
            </a:extLst>
          </p:cNvPr>
          <p:cNvSpPr/>
          <p:nvPr/>
        </p:nvSpPr>
        <p:spPr>
          <a:xfrm>
            <a:off x="170057" y="-54827"/>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2" name="TextBox 1">
            <a:extLst>
              <a:ext uri="{FF2B5EF4-FFF2-40B4-BE49-F238E27FC236}">
                <a16:creationId xmlns:a16="http://schemas.microsoft.com/office/drawing/2014/main" id="{C804E76B-2300-A868-66BE-CEDF9775FE36}"/>
              </a:ext>
            </a:extLst>
          </p:cNvPr>
          <p:cNvSpPr txBox="1"/>
          <p:nvPr/>
        </p:nvSpPr>
        <p:spPr>
          <a:xfrm>
            <a:off x="2438400" y="107521"/>
            <a:ext cx="7923291" cy="923330"/>
          </a:xfrm>
          <a:prstGeom prst="rect">
            <a:avLst/>
          </a:prstGeom>
          <a:noFill/>
        </p:spPr>
        <p:txBody>
          <a:bodyPr wrap="square" rtlCol="0">
            <a:spAutoFit/>
          </a:bodyPr>
          <a:lstStyle/>
          <a:p>
            <a:r>
              <a:rPr lang="en-US" sz="5400" b="1">
                <a:solidFill>
                  <a:srgbClr val="00B0F0"/>
                </a:solidFill>
                <a:latin typeface="Amasis MT Pro" panose="02040504050005020304" pitchFamily="18" charset="0"/>
                <a:cs typeface="Aharoni" panose="02010803020104030203" pitchFamily="2" charset="-79"/>
              </a:rPr>
              <a:t>Bitwise Operations</a:t>
            </a:r>
          </a:p>
        </p:txBody>
      </p:sp>
      <p:cxnSp>
        <p:nvCxnSpPr>
          <p:cNvPr id="3" name="Straight Connector 2">
            <a:extLst>
              <a:ext uri="{FF2B5EF4-FFF2-40B4-BE49-F238E27FC236}">
                <a16:creationId xmlns:a16="http://schemas.microsoft.com/office/drawing/2014/main" id="{38748916-A3DA-3493-2587-AC1D53319F62}"/>
              </a:ext>
            </a:extLst>
          </p:cNvPr>
          <p:cNvCxnSpPr>
            <a:cxnSpLocks/>
          </p:cNvCxnSpPr>
          <p:nvPr/>
        </p:nvCxnSpPr>
        <p:spPr>
          <a:xfrm>
            <a:off x="1905000" y="1028700"/>
            <a:ext cx="13639800" cy="0"/>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1A34AAB7-108B-A8CD-5C4E-FEEA77392836}"/>
              </a:ext>
            </a:extLst>
          </p:cNvPr>
          <p:cNvSpPr txBox="1"/>
          <p:nvPr/>
        </p:nvSpPr>
        <p:spPr>
          <a:xfrm>
            <a:off x="2133600" y="1527207"/>
            <a:ext cx="15614299" cy="7971413"/>
          </a:xfrm>
          <a:prstGeom prst="rect">
            <a:avLst/>
          </a:prstGeom>
          <a:noFill/>
        </p:spPr>
        <p:txBody>
          <a:bodyPr wrap="square" lIns="91440" tIns="45720" rIns="91440" bIns="45720" rtlCol="0" anchor="t">
            <a:spAutoFit/>
          </a:bodyPr>
          <a:lstStyle/>
          <a:p>
            <a:r>
              <a:rPr lang="en-US" sz="3200" b="1">
                <a:solidFill>
                  <a:srgbClr val="FFFF00"/>
                </a:solidFill>
                <a:latin typeface="Amasis MT Pro" panose="02040504050005020304" pitchFamily="18" charset="0"/>
                <a:cs typeface="Aharoni" panose="02010803020104030203" pitchFamily="2" charset="-79"/>
              </a:rPr>
              <a:t>Logical Bit Shifting</a:t>
            </a:r>
          </a:p>
          <a:p>
            <a:pPr algn="l"/>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There are other methods used to manipulate the bits of some data.</a:t>
            </a:r>
          </a:p>
          <a:p>
            <a:pPr marL="457200" indent="-457200">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They were used originally to fasten the mathematical calculations.</a:t>
            </a:r>
          </a:p>
          <a:p>
            <a:pPr marL="457200" indent="-457200">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b="1" i="1">
                <a:solidFill>
                  <a:srgbClr val="FFC000"/>
                </a:solidFill>
                <a:latin typeface="Amasis MT Pro" panose="02040504050005020304" pitchFamily="18" charset="0"/>
                <a:cs typeface="Aharoni" panose="02010803020104030203" pitchFamily="2" charset="-79"/>
              </a:rPr>
              <a:t>Right Shifting  </a:t>
            </a:r>
            <a:r>
              <a:rPr lang="en-US" sz="3200" b="1">
                <a:solidFill>
                  <a:srgbClr val="FFC000"/>
                </a:solidFill>
                <a:latin typeface="Amasis MT Pro" panose="02040504050005020304" pitchFamily="18" charset="0"/>
                <a:cs typeface="Aharoni" panose="02010803020104030203" pitchFamily="2" charset="-79"/>
              </a:rPr>
              <a:t>(</a:t>
            </a:r>
            <a:r>
              <a:rPr lang="en-US" sz="3200">
                <a:solidFill>
                  <a:schemeClr val="bg1"/>
                </a:solidFill>
                <a:latin typeface="Amasis MT Pro" panose="02040504050005020304" pitchFamily="18" charset="0"/>
                <a:cs typeface="Aharoni" panose="02010803020104030203" pitchFamily="2" charset="-79"/>
              </a:rPr>
              <a:t> </a:t>
            </a:r>
            <a:r>
              <a:rPr lang="en-US" sz="3200">
                <a:solidFill>
                  <a:schemeClr val="accent6">
                    <a:lumMod val="60000"/>
                    <a:lumOff val="40000"/>
                  </a:schemeClr>
                </a:solidFill>
                <a:latin typeface="Segoe Print" panose="02000600000000000000" pitchFamily="2" charset="0"/>
                <a:cs typeface="Aharoni" panose="02010803020104030203" pitchFamily="2" charset="-79"/>
              </a:rPr>
              <a:t>&gt;&gt; </a:t>
            </a:r>
            <a:r>
              <a:rPr lang="en-US" sz="3200" b="1">
                <a:solidFill>
                  <a:srgbClr val="FFC000"/>
                </a:solidFill>
                <a:latin typeface="Amasis MT Pro" panose="02040504050005020304" pitchFamily="18" charset="0"/>
                <a:cs typeface="Aharoni" panose="02010803020104030203" pitchFamily="2" charset="-79"/>
              </a:rPr>
              <a:t>):</a:t>
            </a:r>
          </a:p>
          <a:p>
            <a:pPr marL="914400" lvl="1" indent="-457200">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The resulting value is </a:t>
            </a:r>
            <a:r>
              <a:rPr lang="en-US" sz="3200" i="1">
                <a:solidFill>
                  <a:schemeClr val="bg1"/>
                </a:solidFill>
                <a:latin typeface="Amasis MT Pro" panose="02040504050005020304" pitchFamily="18" charset="0"/>
                <a:cs typeface="Aharoni" panose="02010803020104030203" pitchFamily="2" charset="-79"/>
              </a:rPr>
              <a:t>larger</a:t>
            </a:r>
            <a:r>
              <a:rPr lang="en-US" sz="3200">
                <a:solidFill>
                  <a:schemeClr val="bg1"/>
                </a:solidFill>
                <a:latin typeface="Amasis MT Pro" panose="02040504050005020304" pitchFamily="18" charset="0"/>
                <a:cs typeface="Aharoni" panose="02010803020104030203" pitchFamily="2" charset="-79"/>
              </a:rPr>
              <a:t>.</a:t>
            </a:r>
          </a:p>
          <a:p>
            <a:pPr marL="914400" lvl="1" indent="-457200">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Mathematically, it is as same as </a:t>
            </a:r>
            <a:r>
              <a:rPr lang="en-US" sz="3200" i="1">
                <a:solidFill>
                  <a:schemeClr val="bg1"/>
                </a:solidFill>
                <a:latin typeface="Amasis MT Pro" panose="02040504050005020304" pitchFamily="18" charset="0"/>
                <a:cs typeface="Aharoni" panose="02010803020104030203" pitchFamily="2" charset="-79"/>
              </a:rPr>
              <a:t>multiplying</a:t>
            </a:r>
            <a:r>
              <a:rPr lang="en-US" sz="3200">
                <a:solidFill>
                  <a:schemeClr val="bg1"/>
                </a:solidFill>
                <a:latin typeface="Amasis MT Pro" panose="02040504050005020304" pitchFamily="18" charset="0"/>
                <a:cs typeface="Aharoni" panose="02010803020104030203" pitchFamily="2" charset="-79"/>
              </a:rPr>
              <a:t> the given number by 2</a:t>
            </a:r>
            <a:r>
              <a:rPr lang="en-US" sz="3200" baseline="30000">
                <a:solidFill>
                  <a:schemeClr val="bg1"/>
                </a:solidFill>
                <a:latin typeface="Amasis MT Pro" panose="02040504050005020304" pitchFamily="18" charset="0"/>
                <a:cs typeface="Aharoni" panose="02010803020104030203" pitchFamily="2" charset="-79"/>
              </a:rPr>
              <a:t>shift_value </a:t>
            </a:r>
            <a:r>
              <a:rPr lang="en-US" sz="3200">
                <a:solidFill>
                  <a:schemeClr val="bg1"/>
                </a:solidFill>
                <a:latin typeface="Amasis MT Pro" panose="02040504050005020304" pitchFamily="18" charset="0"/>
                <a:cs typeface="Aharoni" panose="02010803020104030203" pitchFamily="2" charset="-79"/>
              </a:rPr>
              <a:t>.</a:t>
            </a:r>
            <a:endParaRPr lang="en-US" sz="3200" baseline="300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b="1" i="1">
                <a:solidFill>
                  <a:srgbClr val="FFC000"/>
                </a:solidFill>
                <a:latin typeface="Amasis MT Pro" panose="02040504050005020304" pitchFamily="18" charset="0"/>
                <a:cs typeface="Aharoni" panose="02010803020104030203" pitchFamily="2" charset="-79"/>
              </a:rPr>
              <a:t>Left Shifting  </a:t>
            </a:r>
            <a:r>
              <a:rPr lang="en-US" sz="3200" b="1">
                <a:solidFill>
                  <a:srgbClr val="FFC000"/>
                </a:solidFill>
                <a:latin typeface="Amasis MT Pro" panose="02040504050005020304" pitchFamily="18" charset="0"/>
                <a:cs typeface="Aharoni" panose="02010803020104030203" pitchFamily="2" charset="-79"/>
              </a:rPr>
              <a:t>(</a:t>
            </a:r>
            <a:r>
              <a:rPr lang="en-US" sz="3200">
                <a:solidFill>
                  <a:schemeClr val="bg1"/>
                </a:solidFill>
                <a:latin typeface="Amasis MT Pro" panose="02040504050005020304" pitchFamily="18" charset="0"/>
                <a:cs typeface="Aharoni" panose="02010803020104030203" pitchFamily="2" charset="-79"/>
              </a:rPr>
              <a:t> </a:t>
            </a:r>
            <a:r>
              <a:rPr lang="en-US" sz="3200">
                <a:solidFill>
                  <a:schemeClr val="accent6">
                    <a:lumMod val="60000"/>
                    <a:lumOff val="40000"/>
                  </a:schemeClr>
                </a:solidFill>
                <a:latin typeface="Segoe Print" panose="02000600000000000000" pitchFamily="2" charset="0"/>
                <a:cs typeface="Aharoni" panose="02010803020104030203" pitchFamily="2" charset="-79"/>
              </a:rPr>
              <a:t>&lt;&lt; </a:t>
            </a:r>
            <a:r>
              <a:rPr lang="en-US" sz="3200" b="1">
                <a:solidFill>
                  <a:srgbClr val="FFC000"/>
                </a:solidFill>
                <a:latin typeface="Amasis MT Pro" panose="02040504050005020304" pitchFamily="18" charset="0"/>
                <a:cs typeface="Aharoni" panose="02010803020104030203" pitchFamily="2" charset="-79"/>
              </a:rPr>
              <a:t>):</a:t>
            </a:r>
          </a:p>
          <a:p>
            <a:pPr marL="914400" lvl="1" indent="-457200">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The resulting value is </a:t>
            </a:r>
            <a:r>
              <a:rPr lang="en-US" sz="3200" i="1">
                <a:solidFill>
                  <a:schemeClr val="bg1"/>
                </a:solidFill>
                <a:latin typeface="Amasis MT Pro" panose="02040504050005020304" pitchFamily="18" charset="0"/>
                <a:cs typeface="Aharoni" panose="02010803020104030203" pitchFamily="2" charset="-79"/>
              </a:rPr>
              <a:t>smaller</a:t>
            </a:r>
            <a:r>
              <a:rPr lang="en-US" sz="3200">
                <a:solidFill>
                  <a:schemeClr val="bg1"/>
                </a:solidFill>
                <a:latin typeface="Amasis MT Pro" panose="02040504050005020304" pitchFamily="18" charset="0"/>
                <a:cs typeface="Aharoni" panose="02010803020104030203" pitchFamily="2" charset="-79"/>
              </a:rPr>
              <a:t>.</a:t>
            </a:r>
          </a:p>
          <a:p>
            <a:pPr marL="914400" lvl="1" indent="-457200">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Mathematically, it is the floor division ( </a:t>
            </a:r>
            <a:r>
              <a:rPr lang="en-US" sz="3200">
                <a:solidFill>
                  <a:schemeClr val="accent6">
                    <a:lumMod val="60000"/>
                    <a:lumOff val="40000"/>
                  </a:schemeClr>
                </a:solidFill>
                <a:latin typeface="Segoe Print" panose="02000600000000000000" pitchFamily="2" charset="0"/>
                <a:cs typeface="Aharoni" panose="02010803020104030203" pitchFamily="2" charset="-79"/>
              </a:rPr>
              <a:t>// </a:t>
            </a:r>
            <a:r>
              <a:rPr lang="en-US" sz="3200">
                <a:solidFill>
                  <a:schemeClr val="bg1"/>
                </a:solidFill>
                <a:latin typeface="Amasis MT Pro" panose="02040504050005020304" pitchFamily="18" charset="0"/>
                <a:cs typeface="Aharoni" panose="02010803020104030203" pitchFamily="2" charset="-79"/>
              </a:rPr>
              <a:t>) of the given number by 2</a:t>
            </a:r>
            <a:r>
              <a:rPr lang="en-US" sz="3200" baseline="30000">
                <a:solidFill>
                  <a:schemeClr val="bg1"/>
                </a:solidFill>
                <a:latin typeface="Amasis MT Pro" panose="02040504050005020304" pitchFamily="18" charset="0"/>
                <a:cs typeface="Aharoni" panose="02010803020104030203" pitchFamily="2" charset="-79"/>
              </a:rPr>
              <a:t>shift_value </a:t>
            </a:r>
            <a:r>
              <a:rPr lang="en-US" sz="3200">
                <a:solidFill>
                  <a:schemeClr val="bg1"/>
                </a:solidFill>
                <a:latin typeface="Amasis MT Pro" panose="02040504050005020304" pitchFamily="18" charset="0"/>
                <a:cs typeface="Aharoni" panose="02010803020104030203" pitchFamily="2" charset="-79"/>
              </a:rPr>
              <a:t>.</a:t>
            </a:r>
            <a:endParaRPr lang="en-US" sz="3200" baseline="30000">
              <a:solidFill>
                <a:schemeClr val="bg1"/>
              </a:solidFill>
              <a:latin typeface="Amasis MT Pro" panose="02040504050005020304" pitchFamily="18" charset="0"/>
              <a:cs typeface="Aharoni" panose="02010803020104030203" pitchFamily="2" charset="-79"/>
            </a:endParaRPr>
          </a:p>
          <a:p>
            <a:pPr marL="914400" lvl="1" indent="-457200">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marL="914400" lvl="1" indent="-457200">
              <a:buFont typeface="Arial" panose="020B0604020202020204" pitchFamily="34" charset="0"/>
              <a:buChar char="•"/>
            </a:pPr>
            <a:r>
              <a:rPr lang="en-US" sz="3200">
                <a:solidFill>
                  <a:schemeClr val="bg1"/>
                </a:solidFill>
                <a:latin typeface="Amasis MT Pro"/>
                <a:cs typeface="Aharoni"/>
              </a:rPr>
              <a:t>0010 &lt;&lt; 1 = 0100                                                   0010 &gt;&gt; 1 = 0001</a:t>
            </a:r>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endParaRPr lang="en-US" sz="3200" b="1">
              <a:solidFill>
                <a:srgbClr val="FFC000"/>
              </a:solidFill>
              <a:latin typeface="Amasis MT Pro" panose="02040504050005020304" pitchFamily="18" charset="0"/>
              <a:cs typeface="Aharoni" panose="02010803020104030203" pitchFamily="2" charset="-79"/>
            </a:endParaRPr>
          </a:p>
        </p:txBody>
      </p:sp>
      <p:pic>
        <p:nvPicPr>
          <p:cNvPr id="11" name="Picture 10" descr="A blue and white flag with a skull on it&#10;&#10;Description automatically generated">
            <a:extLst>
              <a:ext uri="{FF2B5EF4-FFF2-40B4-BE49-F238E27FC236}">
                <a16:creationId xmlns:a16="http://schemas.microsoft.com/office/drawing/2014/main" id="{73E21F5A-2F3F-8471-6581-C961C43DBAD2}"/>
              </a:ext>
            </a:extLst>
          </p:cNvPr>
          <p:cNvPicPr>
            <a:picLocks noChangeAspect="1"/>
          </p:cNvPicPr>
          <p:nvPr/>
        </p:nvPicPr>
        <p:blipFill>
          <a:blip r:embed="rId5"/>
          <a:stretch>
            <a:fillRect/>
          </a:stretch>
        </p:blipFill>
        <p:spPr>
          <a:xfrm>
            <a:off x="16233387" y="-19514"/>
            <a:ext cx="2102005" cy="2102005"/>
          </a:xfrm>
          <a:prstGeom prst="rect">
            <a:avLst/>
          </a:prstGeom>
        </p:spPr>
      </p:pic>
    </p:spTree>
    <p:extLst>
      <p:ext uri="{BB962C8B-B14F-4D97-AF65-F5344CB8AC3E}">
        <p14:creationId xmlns:p14="http://schemas.microsoft.com/office/powerpoint/2010/main" val="13519379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 name="TextBox 4"/>
          <p:cNvSpPr txBox="1"/>
          <p:nvPr/>
        </p:nvSpPr>
        <p:spPr>
          <a:xfrm>
            <a:off x="3104757" y="6467985"/>
            <a:ext cx="3799243" cy="501537"/>
          </a:xfrm>
          <a:prstGeom prst="rect">
            <a:avLst/>
          </a:prstGeom>
        </p:spPr>
        <p:txBody>
          <a:bodyPr lIns="0" tIns="0" rIns="0" bIns="0" rtlCol="0" anchor="t">
            <a:spAutoFit/>
          </a:bodyPr>
          <a:lstStyle/>
          <a:p>
            <a:pPr algn="ctr">
              <a:lnSpc>
                <a:spcPts val="4200"/>
              </a:lnSpc>
              <a:spcBef>
                <a:spcPct val="0"/>
              </a:spcBef>
            </a:pPr>
            <a:endParaRPr/>
          </a:p>
        </p:txBody>
      </p:sp>
      <p:grpSp>
        <p:nvGrpSpPr>
          <p:cNvPr id="5" name="Group 5"/>
          <p:cNvGrpSpPr/>
          <p:nvPr/>
        </p:nvGrpSpPr>
        <p:grpSpPr>
          <a:xfrm>
            <a:off x="8318414" y="5812504"/>
            <a:ext cx="3799243" cy="1149874"/>
            <a:chOff x="0" y="0"/>
            <a:chExt cx="5065658" cy="1533165"/>
          </a:xfrm>
        </p:grpSpPr>
        <p:sp>
          <p:nvSpPr>
            <p:cNvPr id="6" name="TextBox 6"/>
            <p:cNvSpPr txBox="1"/>
            <p:nvPr/>
          </p:nvSpPr>
          <p:spPr>
            <a:xfrm>
              <a:off x="0" y="-9525"/>
              <a:ext cx="5065658" cy="637776"/>
            </a:xfrm>
            <a:prstGeom prst="rect">
              <a:avLst/>
            </a:prstGeom>
          </p:spPr>
          <p:txBody>
            <a:bodyPr lIns="0" tIns="0" rIns="0" bIns="0" rtlCol="0" anchor="t">
              <a:spAutoFit/>
            </a:bodyPr>
            <a:lstStyle/>
            <a:p>
              <a:pPr algn="ctr">
                <a:lnSpc>
                  <a:spcPts val="3840"/>
                </a:lnSpc>
              </a:pPr>
              <a:endParaRPr/>
            </a:p>
          </p:txBody>
        </p:sp>
        <p:sp>
          <p:nvSpPr>
            <p:cNvPr id="7" name="TextBox 7"/>
            <p:cNvSpPr txBox="1"/>
            <p:nvPr/>
          </p:nvSpPr>
          <p:spPr>
            <a:xfrm>
              <a:off x="0" y="864449"/>
              <a:ext cx="5065658" cy="668716"/>
            </a:xfrm>
            <a:prstGeom prst="rect">
              <a:avLst/>
            </a:prstGeom>
          </p:spPr>
          <p:txBody>
            <a:bodyPr lIns="0" tIns="0" rIns="0" bIns="0" rtlCol="0" anchor="t">
              <a:spAutoFit/>
            </a:bodyPr>
            <a:lstStyle/>
            <a:p>
              <a:pPr algn="ctr">
                <a:lnSpc>
                  <a:spcPts val="4200"/>
                </a:lnSpc>
                <a:spcBef>
                  <a:spcPct val="0"/>
                </a:spcBef>
              </a:pPr>
              <a:endParaRPr/>
            </a:p>
          </p:txBody>
        </p:sp>
      </p:grpSp>
      <p:sp>
        <p:nvSpPr>
          <p:cNvPr id="8" name="Freeform 8"/>
          <p:cNvSpPr/>
          <p:nvPr/>
        </p:nvSpPr>
        <p:spPr>
          <a:xfrm rot="5400000">
            <a:off x="-6670951" y="2095680"/>
            <a:ext cx="10751451" cy="6095646"/>
          </a:xfrm>
          <a:custGeom>
            <a:avLst/>
            <a:gdLst/>
            <a:ahLst/>
            <a:cxnLst/>
            <a:rect l="l" t="t" r="r" b="b"/>
            <a:pathLst>
              <a:path w="10751451" h="6799347">
                <a:moveTo>
                  <a:pt x="0" y="0"/>
                </a:moveTo>
                <a:lnTo>
                  <a:pt x="10751451" y="0"/>
                </a:lnTo>
                <a:lnTo>
                  <a:pt x="10751451" y="6799346"/>
                </a:lnTo>
                <a:lnTo>
                  <a:pt x="0" y="6799346"/>
                </a:lnTo>
                <a:lnTo>
                  <a:pt x="0" y="0"/>
                </a:lnTo>
                <a:close/>
              </a:path>
            </a:pathLst>
          </a:custGeom>
          <a:blipFill>
            <a:blip r:embed="rId2">
              <a:alphaModFix amt="50000"/>
            </a:blip>
            <a:stretch>
              <a:fillRect l="-2958" r="-2958"/>
            </a:stretch>
          </a:blipFill>
        </p:spPr>
        <p:txBody>
          <a:bodyPr/>
          <a:lstStyle/>
          <a:p>
            <a:endParaRPr lang="en-AE"/>
          </a:p>
        </p:txBody>
      </p:sp>
      <p:sp>
        <p:nvSpPr>
          <p:cNvPr id="9" name="Freeform 9"/>
          <p:cNvSpPr/>
          <p:nvPr/>
        </p:nvSpPr>
        <p:spPr>
          <a:xfrm>
            <a:off x="16934791" y="9528987"/>
            <a:ext cx="1256983" cy="557452"/>
          </a:xfrm>
          <a:custGeom>
            <a:avLst/>
            <a:gdLst/>
            <a:ahLst/>
            <a:cxnLst/>
            <a:rect l="l" t="t" r="r" b="b"/>
            <a:pathLst>
              <a:path w="2068109" h="828139">
                <a:moveTo>
                  <a:pt x="0" y="0"/>
                </a:moveTo>
                <a:lnTo>
                  <a:pt x="2068109" y="0"/>
                </a:lnTo>
                <a:lnTo>
                  <a:pt x="2068109" y="828139"/>
                </a:lnTo>
                <a:lnTo>
                  <a:pt x="0" y="828139"/>
                </a:lnTo>
                <a:lnTo>
                  <a:pt x="0" y="0"/>
                </a:lnTo>
                <a:close/>
              </a:path>
            </a:pathLst>
          </a:custGeom>
          <a:blipFill>
            <a:blip r:embed="rId3"/>
            <a:stretch>
              <a:fillRect/>
            </a:stretch>
          </a:blipFill>
        </p:spPr>
        <p:txBody>
          <a:bodyPr/>
          <a:lstStyle/>
          <a:p>
            <a:endParaRPr lang="en-AE"/>
          </a:p>
        </p:txBody>
      </p:sp>
      <p:sp>
        <p:nvSpPr>
          <p:cNvPr id="10" name="Freeform 5">
            <a:extLst>
              <a:ext uri="{FF2B5EF4-FFF2-40B4-BE49-F238E27FC236}">
                <a16:creationId xmlns:a16="http://schemas.microsoft.com/office/drawing/2014/main" id="{BEA05D4E-017D-BB1B-B5DE-A202022DDE79}"/>
              </a:ext>
            </a:extLst>
          </p:cNvPr>
          <p:cNvSpPr/>
          <p:nvPr/>
        </p:nvSpPr>
        <p:spPr>
          <a:xfrm>
            <a:off x="197936" y="-54827"/>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2" name="TextBox 1">
            <a:extLst>
              <a:ext uri="{FF2B5EF4-FFF2-40B4-BE49-F238E27FC236}">
                <a16:creationId xmlns:a16="http://schemas.microsoft.com/office/drawing/2014/main" id="{C804E76B-2300-A868-66BE-CEDF9775FE36}"/>
              </a:ext>
            </a:extLst>
          </p:cNvPr>
          <p:cNvSpPr txBox="1"/>
          <p:nvPr/>
        </p:nvSpPr>
        <p:spPr>
          <a:xfrm>
            <a:off x="2438400" y="107521"/>
            <a:ext cx="7923291" cy="923330"/>
          </a:xfrm>
          <a:prstGeom prst="rect">
            <a:avLst/>
          </a:prstGeom>
          <a:noFill/>
        </p:spPr>
        <p:txBody>
          <a:bodyPr wrap="square" rtlCol="0">
            <a:spAutoFit/>
          </a:bodyPr>
          <a:lstStyle/>
          <a:p>
            <a:r>
              <a:rPr lang="en-US" sz="5400" b="1">
                <a:solidFill>
                  <a:srgbClr val="00B0F0"/>
                </a:solidFill>
                <a:latin typeface="Amasis MT Pro" panose="02040504050005020304" pitchFamily="18" charset="0"/>
                <a:cs typeface="Aharoni" panose="02010803020104030203" pitchFamily="2" charset="-79"/>
              </a:rPr>
              <a:t>Bitwise Operations</a:t>
            </a:r>
          </a:p>
        </p:txBody>
      </p:sp>
      <p:cxnSp>
        <p:nvCxnSpPr>
          <p:cNvPr id="3" name="Straight Connector 2">
            <a:extLst>
              <a:ext uri="{FF2B5EF4-FFF2-40B4-BE49-F238E27FC236}">
                <a16:creationId xmlns:a16="http://schemas.microsoft.com/office/drawing/2014/main" id="{38748916-A3DA-3493-2587-AC1D53319F62}"/>
              </a:ext>
            </a:extLst>
          </p:cNvPr>
          <p:cNvCxnSpPr>
            <a:cxnSpLocks/>
          </p:cNvCxnSpPr>
          <p:nvPr/>
        </p:nvCxnSpPr>
        <p:spPr>
          <a:xfrm>
            <a:off x="1905000" y="1028700"/>
            <a:ext cx="13639800" cy="0"/>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1A34AAB7-108B-A8CD-5C4E-FEEA77392836}"/>
              </a:ext>
            </a:extLst>
          </p:cNvPr>
          <p:cNvSpPr txBox="1"/>
          <p:nvPr/>
        </p:nvSpPr>
        <p:spPr>
          <a:xfrm>
            <a:off x="2133600" y="1497613"/>
            <a:ext cx="4343400" cy="584775"/>
          </a:xfrm>
          <a:prstGeom prst="rect">
            <a:avLst/>
          </a:prstGeom>
          <a:noFill/>
        </p:spPr>
        <p:txBody>
          <a:bodyPr wrap="square" rtlCol="0">
            <a:spAutoFit/>
          </a:bodyPr>
          <a:lstStyle>
            <a:defPPr>
              <a:defRPr lang="en-US"/>
            </a:defPPr>
            <a:lvl1pPr>
              <a:defRPr sz="3200" b="1">
                <a:solidFill>
                  <a:srgbClr val="FFFF00"/>
                </a:solidFill>
                <a:latin typeface="Amasis MT Pro" panose="02040504050005020304" pitchFamily="18" charset="0"/>
                <a:cs typeface="Aharoni" panose="02010803020104030203" pitchFamily="2" charset="-79"/>
              </a:defRPr>
            </a:lvl1pPr>
          </a:lstStyle>
          <a:p>
            <a:r>
              <a:rPr lang="en-US"/>
              <a:t>XOR example code</a:t>
            </a:r>
          </a:p>
        </p:txBody>
      </p:sp>
      <p:pic>
        <p:nvPicPr>
          <p:cNvPr id="15" name="Picture 14">
            <a:extLst>
              <a:ext uri="{FF2B5EF4-FFF2-40B4-BE49-F238E27FC236}">
                <a16:creationId xmlns:a16="http://schemas.microsoft.com/office/drawing/2014/main" id="{8C5A78A0-CBD6-8BFA-8521-96E7C539E36D}"/>
              </a:ext>
            </a:extLst>
          </p:cNvPr>
          <p:cNvPicPr>
            <a:picLocks noChangeAspect="1"/>
          </p:cNvPicPr>
          <p:nvPr/>
        </p:nvPicPr>
        <p:blipFill>
          <a:blip r:embed="rId5"/>
          <a:stretch>
            <a:fillRect/>
          </a:stretch>
        </p:blipFill>
        <p:spPr>
          <a:xfrm>
            <a:off x="4617335" y="2377881"/>
            <a:ext cx="11201400" cy="6854958"/>
          </a:xfrm>
          <a:prstGeom prst="rect">
            <a:avLst/>
          </a:prstGeom>
        </p:spPr>
      </p:pic>
      <p:pic>
        <p:nvPicPr>
          <p:cNvPr id="13" name="Picture 12" descr="A blue and white flag with a skull on it&#10;&#10;Description automatically generated">
            <a:extLst>
              <a:ext uri="{FF2B5EF4-FFF2-40B4-BE49-F238E27FC236}">
                <a16:creationId xmlns:a16="http://schemas.microsoft.com/office/drawing/2014/main" id="{886A61BC-D0D5-A5A9-5A9D-E6488BFFD7DD}"/>
              </a:ext>
            </a:extLst>
          </p:cNvPr>
          <p:cNvPicPr>
            <a:picLocks noChangeAspect="1"/>
          </p:cNvPicPr>
          <p:nvPr/>
        </p:nvPicPr>
        <p:blipFill>
          <a:blip r:embed="rId6"/>
          <a:stretch>
            <a:fillRect/>
          </a:stretch>
        </p:blipFill>
        <p:spPr>
          <a:xfrm>
            <a:off x="16233387" y="-19514"/>
            <a:ext cx="2102005" cy="2102005"/>
          </a:xfrm>
          <a:prstGeom prst="rect">
            <a:avLst/>
          </a:prstGeom>
        </p:spPr>
      </p:pic>
    </p:spTree>
    <p:extLst>
      <p:ext uri="{BB962C8B-B14F-4D97-AF65-F5344CB8AC3E}">
        <p14:creationId xmlns:p14="http://schemas.microsoft.com/office/powerpoint/2010/main" val="192341509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2916047" y="8831647"/>
            <a:ext cx="12076659" cy="7637425"/>
          </a:xfrm>
          <a:custGeom>
            <a:avLst/>
            <a:gdLst/>
            <a:ahLst/>
            <a:cxnLst/>
            <a:rect l="l" t="t" r="r" b="b"/>
            <a:pathLst>
              <a:path w="12076659" h="7637425">
                <a:moveTo>
                  <a:pt x="0" y="0"/>
                </a:moveTo>
                <a:lnTo>
                  <a:pt x="12076659" y="0"/>
                </a:lnTo>
                <a:lnTo>
                  <a:pt x="12076659" y="7637425"/>
                </a:lnTo>
                <a:lnTo>
                  <a:pt x="0" y="7637425"/>
                </a:lnTo>
                <a:lnTo>
                  <a:pt x="0" y="0"/>
                </a:lnTo>
                <a:close/>
              </a:path>
            </a:pathLst>
          </a:custGeom>
          <a:blipFill>
            <a:blip r:embed="rId2">
              <a:alphaModFix amt="50000"/>
            </a:blip>
            <a:stretch>
              <a:fillRect l="-2958" r="-2958"/>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p:cNvSpPr/>
          <p:nvPr/>
        </p:nvSpPr>
        <p:spPr>
          <a:xfrm>
            <a:off x="2916047" y="-5095497"/>
            <a:ext cx="12076659" cy="7210772"/>
          </a:xfrm>
          <a:custGeom>
            <a:avLst/>
            <a:gdLst/>
            <a:ahLst/>
            <a:cxnLst/>
            <a:rect l="l" t="t" r="r" b="b"/>
            <a:pathLst>
              <a:path w="12076659" h="7210772">
                <a:moveTo>
                  <a:pt x="0" y="0"/>
                </a:moveTo>
                <a:lnTo>
                  <a:pt x="12076659" y="0"/>
                </a:lnTo>
                <a:lnTo>
                  <a:pt x="12076659" y="7210772"/>
                </a:lnTo>
                <a:lnTo>
                  <a:pt x="0" y="7210772"/>
                </a:lnTo>
                <a:lnTo>
                  <a:pt x="0" y="0"/>
                </a:lnTo>
                <a:close/>
              </a:path>
            </a:pathLst>
          </a:custGeom>
          <a:blipFill>
            <a:blip r:embed="rId2">
              <a:alphaModFix amt="50000"/>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4" name="Freeform 4"/>
          <p:cNvSpPr/>
          <p:nvPr/>
        </p:nvSpPr>
        <p:spPr>
          <a:xfrm>
            <a:off x="15561691" y="9068677"/>
            <a:ext cx="2068109" cy="828139"/>
          </a:xfrm>
          <a:custGeom>
            <a:avLst/>
            <a:gdLst/>
            <a:ahLst/>
            <a:cxnLst/>
            <a:rect l="l" t="t" r="r" b="b"/>
            <a:pathLst>
              <a:path w="2068109" h="828139">
                <a:moveTo>
                  <a:pt x="0" y="0"/>
                </a:moveTo>
                <a:lnTo>
                  <a:pt x="2068110" y="0"/>
                </a:lnTo>
                <a:lnTo>
                  <a:pt x="2068110" y="828139"/>
                </a:lnTo>
                <a:lnTo>
                  <a:pt x="0" y="828139"/>
                </a:lnTo>
                <a:lnTo>
                  <a:pt x="0" y="0"/>
                </a:lnTo>
                <a:close/>
              </a:path>
            </a:pathLst>
          </a:custGeom>
          <a:blipFill>
            <a:blip r:embed="rId3"/>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Freeform 5"/>
          <p:cNvSpPr/>
          <p:nvPr/>
        </p:nvSpPr>
        <p:spPr>
          <a:xfrm>
            <a:off x="375200" y="9008917"/>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TextBox 6">
            <a:extLst>
              <a:ext uri="{FF2B5EF4-FFF2-40B4-BE49-F238E27FC236}">
                <a16:creationId xmlns:a16="http://schemas.microsoft.com/office/drawing/2014/main" id="{DDA6E74A-FE42-C46C-74B6-9145FDFC3EC1}"/>
              </a:ext>
            </a:extLst>
          </p:cNvPr>
          <p:cNvSpPr txBox="1"/>
          <p:nvPr/>
        </p:nvSpPr>
        <p:spPr>
          <a:xfrm>
            <a:off x="567783" y="6335443"/>
            <a:ext cx="16306800" cy="1107996"/>
          </a:xfrm>
          <a:prstGeom prst="rect">
            <a:avLst/>
          </a:prstGeom>
          <a:noFill/>
        </p:spPr>
        <p:txBody>
          <a:bodyPr wrap="square" lIns="91440" tIns="45720" rIns="91440" bIns="45720" rtl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600" b="1" i="0" u="none" strike="noStrike" kern="1200" cap="none" spc="0" normalizeH="0" baseline="0" noProof="0">
                <a:ln>
                  <a:noFill/>
                </a:ln>
                <a:solidFill>
                  <a:srgbClr val="F7B17A"/>
                </a:solidFill>
                <a:effectLst/>
                <a:uLnTx/>
                <a:uFillTx/>
                <a:latin typeface="Amasis MT Pro"/>
                <a:cs typeface="Aharoni"/>
              </a:rPr>
              <a:t>Part 4: </a:t>
            </a:r>
            <a:r>
              <a:rPr lang="en-US" sz="6600">
                <a:solidFill>
                  <a:prstClr val="white"/>
                </a:solidFill>
                <a:latin typeface="Amasis MT Pro"/>
                <a:cs typeface="Aharoni"/>
              </a:rPr>
              <a:t>RSA</a:t>
            </a:r>
            <a:endParaRPr kumimoji="0" lang="en-US" sz="6600" i="0" u="none" strike="noStrike" kern="1200" cap="none" spc="0" normalizeH="0" baseline="0" noProof="0">
              <a:ln>
                <a:noFill/>
              </a:ln>
              <a:solidFill>
                <a:prstClr val="white"/>
              </a:solidFill>
              <a:effectLst/>
              <a:uLnTx/>
              <a:uFillTx/>
              <a:latin typeface="Amasis MT Pro"/>
              <a:cs typeface="Aharoni"/>
            </a:endParaRPr>
          </a:p>
        </p:txBody>
      </p:sp>
      <p:pic>
        <p:nvPicPr>
          <p:cNvPr id="8" name="Picture 7" descr="A blue and white flag with a skull on it&#10;&#10;Description automatically generated">
            <a:extLst>
              <a:ext uri="{FF2B5EF4-FFF2-40B4-BE49-F238E27FC236}">
                <a16:creationId xmlns:a16="http://schemas.microsoft.com/office/drawing/2014/main" id="{C89922F7-1521-C42C-D4A9-4319E56E6EFB}"/>
              </a:ext>
            </a:extLst>
          </p:cNvPr>
          <p:cNvPicPr>
            <a:picLocks noChangeAspect="1"/>
          </p:cNvPicPr>
          <p:nvPr/>
        </p:nvPicPr>
        <p:blipFill>
          <a:blip r:embed="rId5"/>
          <a:stretch>
            <a:fillRect/>
          </a:stretch>
        </p:blipFill>
        <p:spPr>
          <a:xfrm>
            <a:off x="6406375" y="1234998"/>
            <a:ext cx="4736480" cy="4736480"/>
          </a:xfrm>
          <a:prstGeom prst="rect">
            <a:avLst/>
          </a:prstGeom>
        </p:spPr>
      </p:pic>
    </p:spTree>
    <p:extLst>
      <p:ext uri="{BB962C8B-B14F-4D97-AF65-F5344CB8AC3E}">
        <p14:creationId xmlns:p14="http://schemas.microsoft.com/office/powerpoint/2010/main" val="39738666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873899" y="8131717"/>
            <a:ext cx="16385401" cy="6076253"/>
          </a:xfrm>
          <a:custGeom>
            <a:avLst/>
            <a:gdLst/>
            <a:ahLst/>
            <a:cxnLst/>
            <a:rect l="l" t="t" r="r" b="b"/>
            <a:pathLst>
              <a:path w="16385401" h="6076253">
                <a:moveTo>
                  <a:pt x="0" y="0"/>
                </a:moveTo>
                <a:lnTo>
                  <a:pt x="16385401" y="0"/>
                </a:lnTo>
                <a:lnTo>
                  <a:pt x="16385401" y="6076253"/>
                </a:lnTo>
                <a:lnTo>
                  <a:pt x="0" y="6076253"/>
                </a:lnTo>
                <a:lnTo>
                  <a:pt x="0" y="0"/>
                </a:lnTo>
                <a:close/>
              </a:path>
            </a:pathLst>
          </a:custGeom>
          <a:blipFill>
            <a:blip r:embed="rId2">
              <a:alphaModFix amt="50000"/>
            </a:blip>
            <a:stretch>
              <a:fillRect/>
            </a:stretch>
          </a:blipFill>
        </p:spPr>
        <p:txBody>
          <a:bodyPr/>
          <a:lstStyle/>
          <a:p>
            <a:endParaRPr lang="en-AE"/>
          </a:p>
        </p:txBody>
      </p:sp>
      <p:sp>
        <p:nvSpPr>
          <p:cNvPr id="3" name="Freeform 3"/>
          <p:cNvSpPr/>
          <p:nvPr/>
        </p:nvSpPr>
        <p:spPr>
          <a:xfrm flipV="1">
            <a:off x="374460" y="-3858774"/>
            <a:ext cx="16629372" cy="6166726"/>
          </a:xfrm>
          <a:custGeom>
            <a:avLst/>
            <a:gdLst/>
            <a:ahLst/>
            <a:cxnLst/>
            <a:rect l="l" t="t" r="r" b="b"/>
            <a:pathLst>
              <a:path w="16629372" h="6166726">
                <a:moveTo>
                  <a:pt x="0" y="6166725"/>
                </a:moveTo>
                <a:lnTo>
                  <a:pt x="16629372" y="6166725"/>
                </a:lnTo>
                <a:lnTo>
                  <a:pt x="16629372" y="0"/>
                </a:lnTo>
                <a:lnTo>
                  <a:pt x="0" y="0"/>
                </a:lnTo>
                <a:lnTo>
                  <a:pt x="0" y="6166725"/>
                </a:lnTo>
                <a:close/>
              </a:path>
            </a:pathLst>
          </a:custGeom>
          <a:blipFill>
            <a:blip r:embed="rId2">
              <a:alphaModFix amt="50000"/>
            </a:blip>
            <a:stretch>
              <a:fillRect/>
            </a:stretch>
          </a:blipFill>
        </p:spPr>
        <p:txBody>
          <a:bodyPr/>
          <a:lstStyle/>
          <a:p>
            <a:endParaRPr lang="en-AE"/>
          </a:p>
        </p:txBody>
      </p:sp>
      <p:sp>
        <p:nvSpPr>
          <p:cNvPr id="4" name="Freeform 4"/>
          <p:cNvSpPr/>
          <p:nvPr/>
        </p:nvSpPr>
        <p:spPr>
          <a:xfrm>
            <a:off x="374460" y="9057557"/>
            <a:ext cx="2068109" cy="828139"/>
          </a:xfrm>
          <a:custGeom>
            <a:avLst/>
            <a:gdLst/>
            <a:ahLst/>
            <a:cxnLst/>
            <a:rect l="l" t="t" r="r" b="b"/>
            <a:pathLst>
              <a:path w="2068109" h="828139">
                <a:moveTo>
                  <a:pt x="0" y="0"/>
                </a:moveTo>
                <a:lnTo>
                  <a:pt x="2068109" y="0"/>
                </a:lnTo>
                <a:lnTo>
                  <a:pt x="2068109" y="828139"/>
                </a:lnTo>
                <a:lnTo>
                  <a:pt x="0" y="828139"/>
                </a:lnTo>
                <a:lnTo>
                  <a:pt x="0" y="0"/>
                </a:lnTo>
                <a:close/>
              </a:path>
            </a:pathLst>
          </a:custGeom>
          <a:blipFill>
            <a:blip r:embed="rId3"/>
            <a:stretch>
              <a:fillRect/>
            </a:stretch>
          </a:blipFill>
        </p:spPr>
        <p:txBody>
          <a:bodyPr/>
          <a:lstStyle/>
          <a:p>
            <a:endParaRPr lang="en-AE"/>
          </a:p>
        </p:txBody>
      </p:sp>
      <p:sp>
        <p:nvSpPr>
          <p:cNvPr id="5" name="Freeform 5"/>
          <p:cNvSpPr/>
          <p:nvPr/>
        </p:nvSpPr>
        <p:spPr>
          <a:xfrm>
            <a:off x="166511" y="-72525"/>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9" name="TextBox 8">
            <a:extLst>
              <a:ext uri="{FF2B5EF4-FFF2-40B4-BE49-F238E27FC236}">
                <a16:creationId xmlns:a16="http://schemas.microsoft.com/office/drawing/2014/main" id="{ACAD199A-A722-D5A1-EA15-F92D9F145A1E}"/>
              </a:ext>
            </a:extLst>
          </p:cNvPr>
          <p:cNvSpPr txBox="1"/>
          <p:nvPr/>
        </p:nvSpPr>
        <p:spPr>
          <a:xfrm>
            <a:off x="3752868" y="2603706"/>
            <a:ext cx="12483974" cy="132343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0" b="0" i="0" u="none" strike="noStrike" kern="1200" cap="none" spc="0" normalizeH="0" baseline="0" noProof="0">
                <a:ln>
                  <a:noFill/>
                </a:ln>
                <a:solidFill>
                  <a:prstClr val="white"/>
                </a:solidFill>
                <a:effectLst/>
                <a:uLnTx/>
                <a:uFillTx/>
                <a:latin typeface="Minecraft" panose="02000603000000000000" charset="0"/>
                <a:ea typeface="Minecraft" panose="02000603000000000000" charset="0"/>
                <a:cs typeface="+mn-cs"/>
              </a:rPr>
              <a:t>WHOAMI?</a:t>
            </a:r>
          </a:p>
        </p:txBody>
      </p:sp>
      <p:sp>
        <p:nvSpPr>
          <p:cNvPr id="14" name="TextBox 13">
            <a:extLst>
              <a:ext uri="{FF2B5EF4-FFF2-40B4-BE49-F238E27FC236}">
                <a16:creationId xmlns:a16="http://schemas.microsoft.com/office/drawing/2014/main" id="{ECDE1E66-CB27-A8D7-EC45-AEE05C12D26F}"/>
              </a:ext>
            </a:extLst>
          </p:cNvPr>
          <p:cNvSpPr txBox="1"/>
          <p:nvPr/>
        </p:nvSpPr>
        <p:spPr>
          <a:xfrm>
            <a:off x="7315200" y="4222900"/>
            <a:ext cx="10591800" cy="3254737"/>
          </a:xfrm>
          <a:prstGeom prst="rect">
            <a:avLst/>
          </a:prstGeom>
          <a:noFill/>
        </p:spPr>
        <p:txBody>
          <a:bodyPr wrap="square" lIns="91440" tIns="45720" rIns="91440" bIns="45720" anchor="t">
            <a:spAutoFit/>
          </a:bodyPr>
          <a:lstStyle/>
          <a:p>
            <a:pPr marL="203200">
              <a:spcBef>
                <a:spcPts val="100"/>
              </a:spcBef>
              <a:defRPr/>
            </a:pPr>
            <a:r>
              <a:rPr lang="en-US" sz="2400" spc="-150">
                <a:solidFill>
                  <a:prstClr val="white"/>
                </a:solidFill>
                <a:latin typeface="Minecraft"/>
                <a:ea typeface="Minecraft" panose="02000603000000000000" charset="0"/>
                <a:cs typeface="Trebuchet MS"/>
              </a:rPr>
              <a:t>Ibrahim Sadeq</a:t>
            </a:r>
            <a:endParaRPr lang="en-US" sz="2400" b="0" i="0" u="none" strike="noStrike" kern="1200" cap="none" spc="-150" normalizeH="0" baseline="0" noProof="0">
              <a:ln>
                <a:noFill/>
              </a:ln>
              <a:solidFill>
                <a:prstClr val="white"/>
              </a:solidFill>
              <a:effectLst/>
              <a:uLnTx/>
              <a:uFillTx/>
              <a:latin typeface="Minecraft"/>
              <a:ea typeface="Minecraft" panose="02000603000000000000" charset="0"/>
              <a:cs typeface="Trebuchet MS"/>
            </a:endParaRPr>
          </a:p>
          <a:p>
            <a:pPr marL="12700">
              <a:spcBef>
                <a:spcPts val="1900"/>
              </a:spcBef>
              <a:tabLst>
                <a:tab pos="431165" algn="l"/>
              </a:tabLst>
              <a:defRPr/>
            </a:pPr>
            <a:r>
              <a:rPr kumimoji="0" lang="en-US" sz="2400" b="0" i="0" u="none" strike="noStrike" kern="1200" cap="none" spc="0" normalizeH="0" baseline="0" noProof="0">
                <a:ln>
                  <a:noFill/>
                </a:ln>
                <a:solidFill>
                  <a:srgbClr val="FFFF00"/>
                </a:solidFill>
                <a:effectLst/>
                <a:uLnTx/>
                <a:uFillTx/>
                <a:latin typeface="Minecraft"/>
                <a:ea typeface="Minecraft"/>
                <a:cs typeface="MS PGothic"/>
              </a:rPr>
              <a:t>★</a:t>
            </a:r>
            <a:r>
              <a:rPr lang="en-US" sz="2400">
                <a:solidFill>
                  <a:srgbClr val="FFFF00"/>
                </a:solidFill>
                <a:latin typeface="Minecraft"/>
                <a:ea typeface="Minecraft"/>
                <a:cs typeface="MS PGothic"/>
              </a:rPr>
              <a:t> Blue team department member </a:t>
            </a:r>
            <a:r>
              <a:rPr kumimoji="0" lang="en-US" sz="2400" b="0" i="0" u="none" strike="noStrike" kern="1200" cap="none" spc="-155" normalizeH="0" baseline="0" noProof="0">
                <a:ln>
                  <a:noFill/>
                </a:ln>
                <a:solidFill>
                  <a:srgbClr val="C00000"/>
                </a:solidFill>
                <a:effectLst/>
                <a:uLnTx/>
                <a:uFillTx/>
                <a:latin typeface="Minecraft"/>
                <a:ea typeface="Minecraft"/>
                <a:cs typeface="MS PGothic"/>
              </a:rPr>
              <a:t>@CSCHTU</a:t>
            </a:r>
            <a:endParaRPr kumimoji="0" lang="en-US" sz="2400" b="0" i="0" u="none" strike="noStrike" kern="1200" cap="none" spc="0" normalizeH="0" baseline="0" noProof="0">
              <a:ln>
                <a:noFill/>
              </a:ln>
              <a:solidFill>
                <a:srgbClr val="C00000"/>
              </a:solidFill>
              <a:effectLst/>
              <a:uLnTx/>
              <a:uFillTx/>
              <a:latin typeface="Minecraft"/>
              <a:ea typeface="Minecraft"/>
              <a:cs typeface="Trebuchet MS"/>
            </a:endParaRPr>
          </a:p>
          <a:p>
            <a:pPr marL="12700">
              <a:spcBef>
                <a:spcPts val="300"/>
              </a:spcBef>
              <a:tabLst>
                <a:tab pos="431165" algn="l"/>
              </a:tabLst>
              <a:defRPr/>
            </a:pPr>
            <a:r>
              <a:rPr kumimoji="0" lang="en-US" sz="2400" b="0" i="0" u="none" strike="noStrike" kern="1200" cap="none" spc="0" normalizeH="0" baseline="0" noProof="0">
                <a:ln>
                  <a:noFill/>
                </a:ln>
                <a:solidFill>
                  <a:srgbClr val="FFFF00"/>
                </a:solidFill>
                <a:effectLst/>
                <a:uLnTx/>
                <a:uFillTx/>
                <a:latin typeface="Minecraft"/>
                <a:ea typeface="Minecraft"/>
                <a:cs typeface="MS PGothic"/>
              </a:rPr>
              <a:t>★	</a:t>
            </a:r>
            <a:r>
              <a:rPr lang="en-US" sz="2400" spc="-150">
                <a:solidFill>
                  <a:srgbClr val="FFFF00"/>
                </a:solidFill>
                <a:latin typeface="Minecraft"/>
                <a:ea typeface="Minecraft"/>
                <a:cs typeface="MS PGothic"/>
              </a:rPr>
              <a:t>Third Year</a:t>
            </a:r>
            <a:r>
              <a:rPr kumimoji="0" lang="en-US" sz="2400" b="0" i="0" u="none" strike="noStrike" kern="1200" cap="none" spc="-150" normalizeH="0" baseline="0" noProof="0">
                <a:ln>
                  <a:noFill/>
                </a:ln>
                <a:solidFill>
                  <a:srgbClr val="FFFF00"/>
                </a:solidFill>
                <a:effectLst/>
                <a:uLnTx/>
                <a:uFillTx/>
                <a:latin typeface="Minecraft"/>
                <a:ea typeface="Minecraft"/>
                <a:cs typeface="MS PGothic"/>
              </a:rPr>
              <a:t> Cyber Security Student</a:t>
            </a:r>
            <a:endParaRPr kumimoji="0" lang="en-US" sz="2400" b="0" i="0" u="none" strike="noStrike" kern="1200" cap="none" spc="0" normalizeH="0" baseline="0" noProof="0">
              <a:ln>
                <a:noFill/>
              </a:ln>
              <a:solidFill>
                <a:srgbClr val="FFFF00"/>
              </a:solidFill>
              <a:effectLst/>
              <a:uLnTx/>
              <a:uFillTx/>
              <a:latin typeface="Minecraft"/>
              <a:ea typeface="Minecraft"/>
              <a:cs typeface="Trebuchet MS"/>
            </a:endParaRPr>
          </a:p>
          <a:p>
            <a:pPr marL="260350" marR="0" lvl="0" indent="0" algn="l" defTabSz="914400" rtl="0" eaLnBrk="1" fontAlgn="auto" latinLnBrk="0" hangingPunct="1">
              <a:lnSpc>
                <a:spcPct val="100000"/>
              </a:lnSpc>
              <a:spcBef>
                <a:spcPts val="1885"/>
              </a:spcBef>
              <a:spcAft>
                <a:spcPts val="0"/>
              </a:spcAft>
              <a:buClrTx/>
              <a:buSzTx/>
              <a:buFontTx/>
              <a:buNone/>
              <a:tabLst/>
              <a:defRPr/>
            </a:pPr>
            <a:r>
              <a:rPr kumimoji="0" lang="en-US" sz="2400" b="0" i="0" u="heavy" strike="noStrike" kern="1200" cap="none" spc="-65" normalizeH="0" baseline="0" noProof="0">
                <a:ln>
                  <a:noFill/>
                </a:ln>
                <a:solidFill>
                  <a:prstClr val="white"/>
                </a:solidFill>
                <a:effectLst/>
                <a:uLnTx/>
                <a:uFill>
                  <a:solidFill>
                    <a:srgbClr val="58595B"/>
                  </a:solidFill>
                </a:uFill>
                <a:latin typeface="Minecraft"/>
                <a:ea typeface="Minecraft"/>
                <a:cs typeface="Trebuchet MS"/>
              </a:rPr>
              <a:t>HOBBIES</a:t>
            </a:r>
            <a:r>
              <a:rPr kumimoji="0" lang="en-US" sz="2400" b="0" i="0" u="none" strike="noStrike" kern="1200" cap="none" spc="-65" normalizeH="0" baseline="0" noProof="0">
                <a:ln>
                  <a:noFill/>
                </a:ln>
                <a:solidFill>
                  <a:prstClr val="white"/>
                </a:solidFill>
                <a:effectLst/>
                <a:uLnTx/>
                <a:uFillTx/>
                <a:latin typeface="Minecraft"/>
                <a:ea typeface="Minecraft"/>
                <a:cs typeface="Trebuchet MS"/>
              </a:rPr>
              <a:t>:</a:t>
            </a:r>
            <a:endParaRPr kumimoji="0" lang="en-US" sz="2400" b="0" i="0" u="none" strike="noStrike" kern="1200" cap="none" spc="0" normalizeH="0" baseline="0" noProof="0">
              <a:ln>
                <a:noFill/>
              </a:ln>
              <a:solidFill>
                <a:prstClr val="white"/>
              </a:solidFill>
              <a:effectLst/>
              <a:uLnTx/>
              <a:uFillTx/>
              <a:latin typeface="Minecraft"/>
              <a:ea typeface="Minecraft"/>
              <a:cs typeface="Trebuchet MS"/>
            </a:endParaRPr>
          </a:p>
          <a:p>
            <a:pPr marL="41275" marR="0" lvl="0" indent="0" algn="l" defTabSz="914400" rtl="0" eaLnBrk="1" fontAlgn="auto" latinLnBrk="0" hangingPunct="1">
              <a:lnSpc>
                <a:spcPct val="100000"/>
              </a:lnSpc>
              <a:spcBef>
                <a:spcPts val="0"/>
              </a:spcBef>
              <a:spcAft>
                <a:spcPts val="0"/>
              </a:spcAft>
              <a:buClrTx/>
              <a:buSzTx/>
              <a:buFontTx/>
              <a:buNone/>
              <a:tabLst>
                <a:tab pos="431165" algn="l"/>
              </a:tabLst>
              <a:defRPr/>
            </a:pPr>
            <a:endParaRPr kumimoji="0" lang="en-US" sz="2400" b="0" i="0" u="none" strike="noStrike" kern="1200" cap="none" spc="0" normalizeH="0" baseline="0" noProof="0">
              <a:ln>
                <a:noFill/>
              </a:ln>
              <a:solidFill>
                <a:prstClr val="white"/>
              </a:solidFill>
              <a:effectLst/>
              <a:uLnTx/>
              <a:uFillTx/>
              <a:latin typeface="Minecraft" panose="02000603000000000000" charset="0"/>
              <a:ea typeface="Minecraft" panose="02000603000000000000" charset="0"/>
              <a:cs typeface="Trebuchet MS"/>
            </a:endParaRPr>
          </a:p>
          <a:p>
            <a:pPr marL="41275">
              <a:spcBef>
                <a:spcPts val="240"/>
              </a:spcBef>
              <a:tabLst>
                <a:tab pos="431165" algn="l"/>
              </a:tabLst>
              <a:defRPr/>
            </a:pPr>
            <a:r>
              <a:rPr kumimoji="0" lang="en-US" sz="2400" b="0" i="0" u="none" strike="noStrike" kern="1200" cap="none" spc="0" normalizeH="0" baseline="0" noProof="0">
                <a:ln>
                  <a:noFill/>
                </a:ln>
                <a:solidFill>
                  <a:srgbClr val="FFFF00"/>
                </a:solidFill>
                <a:effectLst/>
                <a:uLnTx/>
                <a:uFillTx/>
                <a:latin typeface="Minecraft"/>
                <a:ea typeface="Minecraft" panose="02000603000000000000" charset="0"/>
                <a:cs typeface="MS PGothic"/>
              </a:rPr>
              <a:t>★</a:t>
            </a:r>
            <a:r>
              <a:rPr lang="en-US" sz="2400">
                <a:solidFill>
                  <a:srgbClr val="FFFF00"/>
                </a:solidFill>
                <a:latin typeface="Minecraft"/>
                <a:ea typeface="Minecraft" panose="02000603000000000000" charset="0"/>
                <a:cs typeface="MS PGothic"/>
              </a:rPr>
              <a:t> Searching for knowledge </a:t>
            </a:r>
            <a:endParaRPr lang="en-US" sz="2400" b="0" i="0" u="none" strike="noStrike" kern="1200" cap="none" spc="0" normalizeH="0" baseline="0" noProof="0">
              <a:ln>
                <a:noFill/>
              </a:ln>
              <a:solidFill>
                <a:srgbClr val="FFFF00"/>
              </a:solidFill>
              <a:effectLst/>
              <a:uLnTx/>
              <a:uFillTx/>
              <a:latin typeface="Minecraft"/>
              <a:ea typeface="Minecraft" panose="02000603000000000000" charset="0"/>
              <a:cs typeface="MS PGothic"/>
            </a:endParaRPr>
          </a:p>
          <a:p>
            <a:pPr marL="41275">
              <a:spcBef>
                <a:spcPts val="240"/>
              </a:spcBef>
              <a:tabLst>
                <a:tab pos="431165" algn="l"/>
              </a:tabLst>
            </a:pPr>
            <a:r>
              <a:rPr kumimoji="0" lang="en-US" sz="2400" b="0" i="0" u="none" strike="noStrike" kern="1200" cap="none" spc="0" normalizeH="0" baseline="0" noProof="0">
                <a:ln>
                  <a:noFill/>
                </a:ln>
                <a:solidFill>
                  <a:srgbClr val="FFFF00"/>
                </a:solidFill>
                <a:effectLst/>
                <a:uLnTx/>
                <a:uFillTx/>
                <a:latin typeface="Minecraft"/>
                <a:ea typeface="Minecraft" panose="02000603000000000000" charset="0"/>
                <a:cs typeface="MS PGothic"/>
              </a:rPr>
              <a:t>★</a:t>
            </a:r>
            <a:r>
              <a:rPr lang="en-US" sz="2400">
                <a:solidFill>
                  <a:srgbClr val="FFFF00"/>
                </a:solidFill>
                <a:latin typeface="Minecraft"/>
                <a:ea typeface="Minecraft" panose="02000603000000000000" charset="0"/>
                <a:cs typeface="MS PGothic"/>
              </a:rPr>
              <a:t> Concle gaming </a:t>
            </a:r>
            <a:endParaRPr lang="en-US" sz="2400" b="0" i="0" u="none" strike="noStrike" kern="1200" cap="none" spc="0" normalizeH="0" baseline="0" noProof="0">
              <a:ln>
                <a:noFill/>
              </a:ln>
              <a:solidFill>
                <a:srgbClr val="FFFF00"/>
              </a:solidFill>
              <a:effectLst/>
              <a:uLnTx/>
              <a:uFillTx/>
              <a:latin typeface="Minecraft"/>
              <a:ea typeface="Minecraft" panose="02000603000000000000" charset="0"/>
              <a:cs typeface="MS PGothic"/>
            </a:endParaRPr>
          </a:p>
        </p:txBody>
      </p:sp>
      <p:pic>
        <p:nvPicPr>
          <p:cNvPr id="6" name="Picture 5" descr="A flag with a skull and a logo&#10;&#10;Description automatically generated">
            <a:extLst>
              <a:ext uri="{FF2B5EF4-FFF2-40B4-BE49-F238E27FC236}">
                <a16:creationId xmlns:a16="http://schemas.microsoft.com/office/drawing/2014/main" id="{72AEF120-F9F8-DA8E-FA1C-B97E861D57DB}"/>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3000" b="96200" l="10000" r="94600">
                        <a14:foregroundMark x1="17800" y1="61600" x2="9800" y2="67000"/>
                        <a14:foregroundMark x1="9800" y1="67000" x2="8200" y2="77400"/>
                        <a14:foregroundMark x1="8200" y1="77400" x2="10800" y2="87200"/>
                        <a14:foregroundMark x1="10800" y1="87200" x2="30600" y2="98600"/>
                        <a14:foregroundMark x1="30600" y1="98600" x2="38600" y2="99400"/>
                        <a14:foregroundMark x1="38600" y1="99400" x2="66800" y2="98800"/>
                        <a14:foregroundMark x1="66800" y1="98800" x2="91400" y2="84000"/>
                        <a14:foregroundMark x1="91400" y1="84000" x2="90400" y2="74200"/>
                        <a14:foregroundMark x1="90400" y1="74200" x2="87400" y2="66400"/>
                        <a14:foregroundMark x1="87400" y1="66400" x2="96400" y2="27800"/>
                        <a14:foregroundMark x1="96400" y1="27800" x2="91400" y2="21000"/>
                        <a14:foregroundMark x1="91400" y1="21000" x2="82600" y2="19800"/>
                        <a14:foregroundMark x1="82600" y1="19800" x2="79200" y2="12200"/>
                        <a14:foregroundMark x1="79200" y1="12200" x2="68800" y2="8200"/>
                        <a14:foregroundMark x1="68800" y1="8200" x2="40000" y2="7000"/>
                        <a14:foregroundMark x1="40000" y1="7000" x2="32000" y2="2800"/>
                        <a14:foregroundMark x1="32000" y1="2800" x2="24000" y2="3000"/>
                        <a14:foregroundMark x1="24000" y1="3000" x2="19000" y2="33200"/>
                        <a14:foregroundMark x1="19000" y1="33200" x2="22600" y2="40000"/>
                        <a14:foregroundMark x1="22600" y1="40000" x2="28600" y2="46200"/>
                        <a14:foregroundMark x1="28600" y1="46200" x2="54000" y2="50000"/>
                        <a14:foregroundMark x1="54000" y1="50000" x2="63000" y2="49800"/>
                        <a14:foregroundMark x1="63000" y1="49800" x2="71000" y2="53000"/>
                        <a14:foregroundMark x1="71000" y1="53000" x2="77200" y2="58600"/>
                        <a14:foregroundMark x1="77200" y1="58600" x2="40800" y2="55400"/>
                        <a14:foregroundMark x1="40800" y1="55400" x2="16600" y2="62000"/>
                        <a14:foregroundMark x1="11800" y1="81200" x2="16600" y2="72200"/>
                        <a14:foregroundMark x1="16600" y1="72200" x2="34400" y2="62400"/>
                        <a14:foregroundMark x1="34400" y1="62400" x2="47400" y2="60400"/>
                        <a14:foregroundMark x1="47400" y1="60400" x2="56800" y2="60800"/>
                        <a14:foregroundMark x1="56800" y1="60800" x2="67200" y2="66000"/>
                        <a14:foregroundMark x1="67200" y1="66000" x2="77200" y2="67000"/>
                        <a14:foregroundMark x1="77200" y1="67000" x2="75200" y2="77800"/>
                        <a14:foregroundMark x1="26000" y1="89800" x2="49600" y2="90200"/>
                        <a14:foregroundMark x1="49600" y1="90200" x2="73800" y2="88400"/>
                        <a14:foregroundMark x1="65000" y1="93800" x2="33200" y2="93400"/>
                        <a14:foregroundMark x1="33000" y1="95600" x2="42200" y2="95600"/>
                        <a14:foregroundMark x1="42200" y1="95600" x2="58600" y2="94800"/>
                        <a14:foregroundMark x1="61600" y1="75000" x2="44200" y2="76400"/>
                        <a14:foregroundMark x1="36400" y1="9200" x2="59800" y2="12400"/>
                        <a14:foregroundMark x1="59800" y1="12400" x2="68600" y2="11400"/>
                        <a14:foregroundMark x1="68600" y1="11400" x2="77600" y2="15600"/>
                        <a14:foregroundMark x1="87000" y1="61600" x2="94600" y2="23000"/>
                        <a14:foregroundMark x1="93200" y1="21000" x2="72600" y2="5400"/>
                        <a14:foregroundMark x1="79200" y1="84600" x2="90000" y2="69800"/>
                        <a14:foregroundMark x1="28600" y1="83600" x2="76800" y2="80600"/>
                        <a14:foregroundMark x1="32400" y1="98600" x2="66800" y2="96200"/>
                        <a14:foregroundMark x1="66800" y1="96200" x2="67000" y2="96000"/>
                        <a14:foregroundMark x1="13400" y1="85200" x2="56000" y2="72000"/>
                        <a14:foregroundMark x1="35600" y1="74600" x2="10200" y2="68200"/>
                        <a14:foregroundMark x1="55200" y1="75000" x2="79000" y2="63800"/>
                        <a14:foregroundMark x1="91200" y1="80400" x2="87000" y2="70200"/>
                        <a14:foregroundMark x1="87000" y1="70200" x2="87000" y2="70200"/>
                        <a14:foregroundMark x1="90800" y1="79000" x2="87400" y2="70400"/>
                      </a14:backgroundRemoval>
                    </a14:imgEffect>
                  </a14:imgLayer>
                </a14:imgProps>
              </a:ext>
              <a:ext uri="{28A0092B-C50C-407E-A947-70E740481C1C}">
                <a14:useLocalDpi xmlns:a14="http://schemas.microsoft.com/office/drawing/2010/main" val="0"/>
              </a:ext>
            </a:extLst>
          </a:blip>
          <a:stretch>
            <a:fillRect/>
          </a:stretch>
        </p:blipFill>
        <p:spPr>
          <a:xfrm>
            <a:off x="15693789" y="0"/>
            <a:ext cx="2557817" cy="2557817"/>
          </a:xfrm>
          <a:prstGeom prst="rect">
            <a:avLst/>
          </a:prstGeom>
        </p:spPr>
      </p:pic>
    </p:spTree>
    <p:extLst>
      <p:ext uri="{BB962C8B-B14F-4D97-AF65-F5344CB8AC3E}">
        <p14:creationId xmlns:p14="http://schemas.microsoft.com/office/powerpoint/2010/main" val="20780228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5400000">
            <a:off x="13387323" y="3316641"/>
            <a:ext cx="9801354" cy="3634669"/>
          </a:xfrm>
          <a:custGeom>
            <a:avLst/>
            <a:gdLst/>
            <a:ahLst/>
            <a:cxnLst/>
            <a:rect l="l" t="t" r="r" b="b"/>
            <a:pathLst>
              <a:path w="9801354" h="3634669">
                <a:moveTo>
                  <a:pt x="0" y="0"/>
                </a:moveTo>
                <a:lnTo>
                  <a:pt x="9801354" y="0"/>
                </a:lnTo>
                <a:lnTo>
                  <a:pt x="9801354" y="3634668"/>
                </a:lnTo>
                <a:lnTo>
                  <a:pt x="0" y="3634668"/>
                </a:lnTo>
                <a:lnTo>
                  <a:pt x="0" y="0"/>
                </a:lnTo>
                <a:close/>
              </a:path>
            </a:pathLst>
          </a:custGeom>
          <a:blipFill>
            <a:blip r:embed="rId2">
              <a:alphaModFix amt="50000"/>
            </a:blip>
            <a:stretch>
              <a:fillRect/>
            </a:stretch>
          </a:blipFill>
        </p:spPr>
        <p:txBody>
          <a:bodyPr/>
          <a:lstStyle/>
          <a:p>
            <a:endParaRPr lang="en-AE"/>
          </a:p>
        </p:txBody>
      </p:sp>
      <p:sp>
        <p:nvSpPr>
          <p:cNvPr id="4" name="Freeform 4"/>
          <p:cNvSpPr/>
          <p:nvPr/>
        </p:nvSpPr>
        <p:spPr>
          <a:xfrm>
            <a:off x="15191191" y="9206513"/>
            <a:ext cx="2068109" cy="828139"/>
          </a:xfrm>
          <a:custGeom>
            <a:avLst/>
            <a:gdLst/>
            <a:ahLst/>
            <a:cxnLst/>
            <a:rect l="l" t="t" r="r" b="b"/>
            <a:pathLst>
              <a:path w="2068109" h="828139">
                <a:moveTo>
                  <a:pt x="0" y="0"/>
                </a:moveTo>
                <a:lnTo>
                  <a:pt x="2068109" y="0"/>
                </a:lnTo>
                <a:lnTo>
                  <a:pt x="2068109" y="828139"/>
                </a:lnTo>
                <a:lnTo>
                  <a:pt x="0" y="828139"/>
                </a:lnTo>
                <a:lnTo>
                  <a:pt x="0" y="0"/>
                </a:lnTo>
                <a:close/>
              </a:path>
            </a:pathLst>
          </a:custGeom>
          <a:blipFill>
            <a:blip r:embed="rId3"/>
            <a:stretch>
              <a:fillRect/>
            </a:stretch>
          </a:blipFill>
        </p:spPr>
        <p:txBody>
          <a:bodyPr/>
          <a:lstStyle/>
          <a:p>
            <a:endParaRPr lang="en-AE"/>
          </a:p>
        </p:txBody>
      </p:sp>
      <p:sp>
        <p:nvSpPr>
          <p:cNvPr id="5" name="Freeform 5"/>
          <p:cNvSpPr/>
          <p:nvPr/>
        </p:nvSpPr>
        <p:spPr>
          <a:xfrm>
            <a:off x="344905" y="9206513"/>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6" name="TextBox 5">
            <a:extLst>
              <a:ext uri="{FF2B5EF4-FFF2-40B4-BE49-F238E27FC236}">
                <a16:creationId xmlns:a16="http://schemas.microsoft.com/office/drawing/2014/main" id="{47284CA2-E057-6C52-F9E6-65729272DD42}"/>
              </a:ext>
            </a:extLst>
          </p:cNvPr>
          <p:cNvSpPr txBox="1"/>
          <p:nvPr/>
        </p:nvSpPr>
        <p:spPr>
          <a:xfrm>
            <a:off x="1817335" y="66174"/>
            <a:ext cx="1687866" cy="923330"/>
          </a:xfrm>
          <a:prstGeom prst="rect">
            <a:avLst/>
          </a:prstGeom>
          <a:noFill/>
        </p:spPr>
        <p:txBody>
          <a:bodyPr wrap="square" rtlCol="0">
            <a:spAutoFit/>
          </a:bodyPr>
          <a:lstStyle/>
          <a:p>
            <a:r>
              <a:rPr lang="en-US" sz="5400" b="1">
                <a:solidFill>
                  <a:srgbClr val="00B0F0"/>
                </a:solidFill>
                <a:latin typeface="Amasis MT Pro" panose="02040504050005020304" pitchFamily="18" charset="0"/>
                <a:cs typeface="Aharoni" panose="02010803020104030203" pitchFamily="2" charset="-79"/>
              </a:rPr>
              <a:t>RSA</a:t>
            </a:r>
          </a:p>
        </p:txBody>
      </p:sp>
      <p:cxnSp>
        <p:nvCxnSpPr>
          <p:cNvPr id="7" name="Straight Connector 6">
            <a:extLst>
              <a:ext uri="{FF2B5EF4-FFF2-40B4-BE49-F238E27FC236}">
                <a16:creationId xmlns:a16="http://schemas.microsoft.com/office/drawing/2014/main" id="{AAB9AB69-C0E9-3F07-CFCF-A7E5782931C8}"/>
              </a:ext>
            </a:extLst>
          </p:cNvPr>
          <p:cNvCxnSpPr>
            <a:cxnSpLocks/>
          </p:cNvCxnSpPr>
          <p:nvPr/>
        </p:nvCxnSpPr>
        <p:spPr>
          <a:xfrm>
            <a:off x="381000" y="989504"/>
            <a:ext cx="13639800"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0EE86FA-22E5-B7FA-E7F9-4BD0509BDEBF}"/>
              </a:ext>
            </a:extLst>
          </p:cNvPr>
          <p:cNvSpPr txBox="1"/>
          <p:nvPr/>
        </p:nvSpPr>
        <p:spPr>
          <a:xfrm>
            <a:off x="381000" y="1141427"/>
            <a:ext cx="15614299" cy="8463855"/>
          </a:xfrm>
          <a:prstGeom prst="rect">
            <a:avLst/>
          </a:prstGeom>
          <a:noFill/>
        </p:spPr>
        <p:txBody>
          <a:bodyPr wrap="square" lIns="91440" tIns="45720" rIns="91440" bIns="45720" rtlCol="0" anchor="t">
            <a:spAutoFit/>
          </a:bodyPr>
          <a:lstStyle/>
          <a:p>
            <a:r>
              <a:rPr lang="en-US" sz="3200" b="1">
                <a:solidFill>
                  <a:srgbClr val="FFFF00"/>
                </a:solidFill>
                <a:latin typeface="Amasis MT Pro"/>
                <a:cs typeface="Aharoni"/>
              </a:rPr>
              <a:t>Main Elements</a:t>
            </a:r>
          </a:p>
          <a:p>
            <a:pPr marL="457200" indent="-457200">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b="1">
                <a:solidFill>
                  <a:schemeClr val="bg1"/>
                </a:solidFill>
                <a:latin typeface="Amasis MT Pro"/>
                <a:cs typeface="Aharoni"/>
              </a:rPr>
              <a:t> </a:t>
            </a:r>
            <a:r>
              <a:rPr lang="en-US" sz="3200" b="1">
                <a:solidFill>
                  <a:schemeClr val="accent6">
                    <a:lumMod val="60000"/>
                    <a:lumOff val="40000"/>
                  </a:schemeClr>
                </a:solidFill>
                <a:latin typeface="Segoe Print"/>
                <a:cs typeface="Aharoni"/>
              </a:rPr>
              <a:t>N</a:t>
            </a:r>
            <a:r>
              <a:rPr lang="en-US" sz="3200">
                <a:solidFill>
                  <a:schemeClr val="bg1"/>
                </a:solidFill>
                <a:latin typeface="Amasis MT Pro"/>
                <a:cs typeface="Aharoni"/>
              </a:rPr>
              <a:t>, a number to be used in the mod </a:t>
            </a:r>
            <a:r>
              <a:rPr lang="en-US" sz="3200">
                <a:solidFill>
                  <a:schemeClr val="accent6">
                    <a:lumMod val="60000"/>
                    <a:lumOff val="40000"/>
                  </a:schemeClr>
                </a:solidFill>
                <a:latin typeface="Segoe Print"/>
                <a:cs typeface="Aharoni"/>
              </a:rPr>
              <a:t>% </a:t>
            </a:r>
            <a:r>
              <a:rPr lang="en-US" sz="3200">
                <a:solidFill>
                  <a:schemeClr val="bg1"/>
                </a:solidFill>
                <a:latin typeface="Amasis MT Pro"/>
                <a:cs typeface="Aharoni"/>
              </a:rPr>
              <a:t> .</a:t>
            </a:r>
          </a:p>
          <a:p>
            <a:pPr marL="1371600" lvl="2" indent="-457200">
              <a:buFont typeface="Arial" panose="020B0604020202020204" pitchFamily="34" charset="0"/>
              <a:buChar char="•"/>
            </a:pPr>
            <a:r>
              <a:rPr lang="en-US" sz="3200">
                <a:solidFill>
                  <a:schemeClr val="bg1"/>
                </a:solidFill>
                <a:latin typeface="Amasis MT Pro"/>
                <a:cs typeface="Aharoni"/>
              </a:rPr>
              <a:t>It can be the product of 2 primes (</a:t>
            </a:r>
            <a:r>
              <a:rPr lang="en-US" sz="3200">
                <a:solidFill>
                  <a:schemeClr val="accent6">
                    <a:lumMod val="60000"/>
                    <a:lumOff val="40000"/>
                  </a:schemeClr>
                </a:solidFill>
                <a:latin typeface="Segoe Print"/>
                <a:cs typeface="Aharoni"/>
              </a:rPr>
              <a:t>p</a:t>
            </a:r>
            <a:r>
              <a:rPr lang="en-US" sz="3200">
                <a:solidFill>
                  <a:schemeClr val="bg1"/>
                </a:solidFill>
                <a:latin typeface="Amasis MT Pro"/>
                <a:cs typeface="Aharoni"/>
              </a:rPr>
              <a:t>, </a:t>
            </a:r>
            <a:r>
              <a:rPr lang="en-US" sz="3200">
                <a:solidFill>
                  <a:schemeClr val="accent6">
                    <a:lumMod val="60000"/>
                    <a:lumOff val="40000"/>
                  </a:schemeClr>
                </a:solidFill>
                <a:latin typeface="Segoe Print"/>
                <a:cs typeface="Aharoni"/>
              </a:rPr>
              <a:t>q</a:t>
            </a:r>
            <a:r>
              <a:rPr lang="en-US" sz="3200">
                <a:solidFill>
                  <a:schemeClr val="bg1"/>
                </a:solidFill>
                <a:latin typeface="Amasis MT Pro"/>
                <a:cs typeface="Aharoni"/>
              </a:rPr>
              <a:t>),  </a:t>
            </a:r>
            <a:r>
              <a:rPr lang="en-US" sz="3200">
                <a:solidFill>
                  <a:schemeClr val="accent6">
                    <a:lumMod val="60000"/>
                    <a:lumOff val="40000"/>
                  </a:schemeClr>
                </a:solidFill>
                <a:latin typeface="Segoe Print"/>
                <a:cs typeface="Aharoni"/>
              </a:rPr>
              <a:t>N = p * q </a:t>
            </a:r>
            <a:r>
              <a:rPr lang="en-US" sz="3200">
                <a:solidFill>
                  <a:schemeClr val="bg1"/>
                </a:solidFill>
                <a:latin typeface="Amasis MT Pro"/>
                <a:cs typeface="Aharoni"/>
              </a:rPr>
              <a:t>.</a:t>
            </a:r>
          </a:p>
          <a:p>
            <a:pPr marL="1371600" lvl="2" indent="-457200">
              <a:buFont typeface="Arial" panose="020B0604020202020204" pitchFamily="34" charset="0"/>
              <a:buChar char="•"/>
            </a:pPr>
            <a:r>
              <a:rPr lang="en-US" sz="3200">
                <a:solidFill>
                  <a:schemeClr val="bg1"/>
                </a:solidFill>
                <a:latin typeface="Amasis MT Pro"/>
                <a:cs typeface="Aharoni"/>
              </a:rPr>
              <a:t>It can be a large prime number.</a:t>
            </a:r>
          </a:p>
          <a:p>
            <a:pPr marL="1371600" lvl="2" indent="-457200">
              <a:buFont typeface="Arial" panose="020B0604020202020204" pitchFamily="34" charset="0"/>
              <a:buChar char="•"/>
            </a:pPr>
            <a:r>
              <a:rPr lang="en-US" sz="3200">
                <a:solidFill>
                  <a:schemeClr val="accent6">
                    <a:lumMod val="60000"/>
                    <a:lumOff val="40000"/>
                  </a:schemeClr>
                </a:solidFill>
                <a:latin typeface="Segoe Print"/>
                <a:cs typeface="Aharoni"/>
              </a:rPr>
              <a:t>Φ(N) = (p-1) (q-1)</a:t>
            </a:r>
            <a:endParaRPr lang="en-US" sz="3200">
              <a:solidFill>
                <a:schemeClr val="accent6">
                  <a:lumMod val="60000"/>
                  <a:lumOff val="40000"/>
                </a:schemeClr>
              </a:solidFill>
              <a:latin typeface="Calibri"/>
              <a:cs typeface="Calibri"/>
            </a:endParaRPr>
          </a:p>
          <a:p>
            <a:pPr marL="914400" lvl="1" indent="-457200">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a:solidFill>
                  <a:schemeClr val="bg1"/>
                </a:solidFill>
                <a:latin typeface="Amasis MT Pro"/>
                <a:cs typeface="Aharoni"/>
              </a:rPr>
              <a:t> </a:t>
            </a:r>
            <a:r>
              <a:rPr lang="en-US" sz="3200" b="1">
                <a:solidFill>
                  <a:schemeClr val="accent6">
                    <a:lumMod val="60000"/>
                    <a:lumOff val="40000"/>
                  </a:schemeClr>
                </a:solidFill>
                <a:latin typeface="Segoe Print"/>
                <a:cs typeface="Aharoni"/>
              </a:rPr>
              <a:t>e</a:t>
            </a:r>
            <a:r>
              <a:rPr lang="en-US" sz="3200">
                <a:solidFill>
                  <a:schemeClr val="bg1"/>
                </a:solidFill>
                <a:latin typeface="Amasis MT Pro"/>
                <a:cs typeface="Aharoni"/>
              </a:rPr>
              <a:t> , a public exponent ( </a:t>
            </a:r>
            <a:r>
              <a:rPr lang="en-US" sz="3200" err="1">
                <a:solidFill>
                  <a:schemeClr val="bg1"/>
                </a:solidFill>
                <a:latin typeface="Amasis MT Pro"/>
                <a:cs typeface="Aharoni"/>
              </a:rPr>
              <a:t>x</a:t>
            </a:r>
            <a:r>
              <a:rPr lang="en-US" sz="3200" baseline="30000" err="1">
                <a:solidFill>
                  <a:schemeClr val="bg1"/>
                </a:solidFill>
                <a:latin typeface="Amasis MT Pro"/>
                <a:cs typeface="Aharoni"/>
              </a:rPr>
              <a:t>e</a:t>
            </a:r>
            <a:r>
              <a:rPr lang="en-US" sz="3200">
                <a:solidFill>
                  <a:schemeClr val="bg1"/>
                </a:solidFill>
                <a:latin typeface="Amasis MT Pro"/>
                <a:cs typeface="Aharoni"/>
              </a:rPr>
              <a:t> ).</a:t>
            </a:r>
          </a:p>
          <a:p>
            <a:pPr marL="1371600" lvl="2" indent="-457200">
              <a:buFont typeface="Arial" panose="020B0604020202020204" pitchFamily="34" charset="0"/>
              <a:buChar char="•"/>
            </a:pPr>
            <a:r>
              <a:rPr lang="en-US" sz="3200">
                <a:solidFill>
                  <a:schemeClr val="bg1"/>
                </a:solidFill>
                <a:latin typeface="Amasis MT Pro"/>
                <a:cs typeface="Aharoni"/>
              </a:rPr>
              <a:t>Its value depends on how N was calculated.</a:t>
            </a:r>
          </a:p>
          <a:p>
            <a:pPr marL="1371600" lvl="2" indent="-457200">
              <a:buFont typeface="Arial" panose="020B0604020202020204" pitchFamily="34" charset="0"/>
              <a:buChar char="•"/>
            </a:pPr>
            <a:r>
              <a:rPr lang="en-US" sz="3200">
                <a:solidFill>
                  <a:schemeClr val="bg1"/>
                </a:solidFill>
                <a:latin typeface="Amasis MT Pro"/>
                <a:cs typeface="Aharoni"/>
              </a:rPr>
              <a:t>Should be relatively prime with </a:t>
            </a:r>
            <a:r>
              <a:rPr lang="en-US" sz="3200">
                <a:solidFill>
                  <a:schemeClr val="accent6">
                    <a:lumMod val="60000"/>
                    <a:lumOff val="40000"/>
                  </a:schemeClr>
                </a:solidFill>
                <a:latin typeface="Segoe Print"/>
                <a:cs typeface="Aharoni"/>
              </a:rPr>
              <a:t>Φ(N)</a:t>
            </a:r>
            <a:r>
              <a:rPr lang="en-US" sz="3200">
                <a:solidFill>
                  <a:schemeClr val="bg1"/>
                </a:solidFill>
                <a:latin typeface="Amasis MT Pro"/>
                <a:cs typeface="Aharoni"/>
              </a:rPr>
              <a:t>, i.e. </a:t>
            </a:r>
            <a:r>
              <a:rPr lang="en-US" sz="3200">
                <a:solidFill>
                  <a:schemeClr val="accent6">
                    <a:lumMod val="60000"/>
                    <a:lumOff val="40000"/>
                  </a:schemeClr>
                </a:solidFill>
                <a:latin typeface="Segoe Print"/>
                <a:cs typeface="Aharoni"/>
              </a:rPr>
              <a:t>GCD(e, Φ(N)) = 1 </a:t>
            </a:r>
            <a:r>
              <a:rPr lang="en-US" sz="3200">
                <a:solidFill>
                  <a:schemeClr val="bg1"/>
                </a:solidFill>
                <a:latin typeface="Amasis MT Pro"/>
                <a:cs typeface="Aharoni"/>
              </a:rPr>
              <a:t>.</a:t>
            </a:r>
          </a:p>
          <a:p>
            <a:pPr marL="1371600" lvl="2" indent="-457200">
              <a:buFont typeface="Arial" panose="020B0604020202020204" pitchFamily="34" charset="0"/>
              <a:buChar char="•"/>
            </a:pPr>
            <a:r>
              <a:rPr lang="en-US" sz="3200">
                <a:solidFill>
                  <a:schemeClr val="bg1"/>
                </a:solidFill>
                <a:latin typeface="Amasis MT Pro"/>
                <a:cs typeface="Aharoni"/>
              </a:rPr>
              <a:t>Range between ( 1 - </a:t>
            </a:r>
            <a:r>
              <a:rPr lang="en-US" sz="3200">
                <a:solidFill>
                  <a:schemeClr val="accent6">
                    <a:lumMod val="60000"/>
                    <a:lumOff val="40000"/>
                  </a:schemeClr>
                </a:solidFill>
                <a:latin typeface="Segoe Print"/>
                <a:cs typeface="Aharoni"/>
              </a:rPr>
              <a:t>Φ(N) </a:t>
            </a:r>
            <a:r>
              <a:rPr lang="en-US" sz="3200">
                <a:solidFill>
                  <a:schemeClr val="bg1"/>
                </a:solidFill>
                <a:latin typeface="Amasis MT Pro"/>
                <a:cs typeface="Aharoni"/>
              </a:rPr>
              <a:t>).</a:t>
            </a:r>
          </a:p>
          <a:p>
            <a:pPr marL="1371600" lvl="2" indent="-457200">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a:solidFill>
                  <a:schemeClr val="bg1"/>
                </a:solidFill>
                <a:latin typeface="Amasis MT Pro"/>
                <a:cs typeface="Aharoni"/>
              </a:rPr>
              <a:t> </a:t>
            </a:r>
            <a:r>
              <a:rPr lang="en-US" sz="3200" b="1">
                <a:solidFill>
                  <a:schemeClr val="accent6">
                    <a:lumMod val="60000"/>
                    <a:lumOff val="40000"/>
                  </a:schemeClr>
                </a:solidFill>
                <a:latin typeface="Segoe Print"/>
                <a:cs typeface="Aharoni"/>
              </a:rPr>
              <a:t>d</a:t>
            </a:r>
            <a:r>
              <a:rPr lang="en-US" sz="3200">
                <a:solidFill>
                  <a:schemeClr val="bg1"/>
                </a:solidFill>
                <a:latin typeface="Amasis MT Pro"/>
                <a:cs typeface="Aharoni"/>
              </a:rPr>
              <a:t>, private exponent ( </a:t>
            </a:r>
            <a:r>
              <a:rPr lang="en-US" sz="3200" err="1">
                <a:solidFill>
                  <a:schemeClr val="bg1"/>
                </a:solidFill>
                <a:latin typeface="Amasis MT Pro"/>
                <a:cs typeface="Aharoni"/>
              </a:rPr>
              <a:t>x</a:t>
            </a:r>
            <a:r>
              <a:rPr lang="en-US" sz="3200" baseline="30000" err="1">
                <a:solidFill>
                  <a:schemeClr val="bg1"/>
                </a:solidFill>
                <a:latin typeface="Amasis MT Pro"/>
                <a:cs typeface="Aharoni"/>
              </a:rPr>
              <a:t>d</a:t>
            </a:r>
            <a:r>
              <a:rPr lang="en-US" sz="3200">
                <a:solidFill>
                  <a:schemeClr val="bg1"/>
                </a:solidFill>
                <a:latin typeface="Amasis MT Pro"/>
                <a:cs typeface="Aharoni"/>
              </a:rPr>
              <a:t> ).</a:t>
            </a:r>
          </a:p>
          <a:p>
            <a:pPr marL="457200" indent="-457200">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a:solidFill>
                  <a:schemeClr val="bg1"/>
                </a:solidFill>
                <a:latin typeface="Amasis MT Pro"/>
                <a:cs typeface="Aharoni"/>
              </a:rPr>
              <a:t> </a:t>
            </a:r>
            <a:r>
              <a:rPr lang="en-US" sz="3200" b="1">
                <a:solidFill>
                  <a:schemeClr val="accent6">
                    <a:lumMod val="60000"/>
                    <a:lumOff val="40000"/>
                  </a:schemeClr>
                </a:solidFill>
                <a:latin typeface="Segoe Print"/>
                <a:cs typeface="Aharoni"/>
              </a:rPr>
              <a:t>m</a:t>
            </a:r>
            <a:r>
              <a:rPr lang="en-US" sz="3200">
                <a:solidFill>
                  <a:schemeClr val="bg1"/>
                </a:solidFill>
                <a:latin typeface="Amasis MT Pro"/>
                <a:cs typeface="Aharoni"/>
              </a:rPr>
              <a:t> , the message or the plain text (in numbers).</a:t>
            </a:r>
          </a:p>
          <a:p>
            <a:pPr marL="457200" indent="-457200">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a:solidFill>
                  <a:schemeClr val="bg1"/>
                </a:solidFill>
                <a:latin typeface="Amasis MT Pro"/>
                <a:cs typeface="Aharoni"/>
              </a:rPr>
              <a:t> </a:t>
            </a:r>
            <a:r>
              <a:rPr lang="en-US" sz="3200" b="1">
                <a:solidFill>
                  <a:schemeClr val="accent6">
                    <a:lumMod val="60000"/>
                    <a:lumOff val="40000"/>
                  </a:schemeClr>
                </a:solidFill>
                <a:latin typeface="Segoe Print"/>
                <a:cs typeface="Aharoni"/>
              </a:rPr>
              <a:t>c </a:t>
            </a:r>
            <a:r>
              <a:rPr lang="en-US" sz="3200">
                <a:solidFill>
                  <a:schemeClr val="bg1"/>
                </a:solidFill>
                <a:latin typeface="Amasis MT Pro"/>
                <a:cs typeface="Aharoni"/>
              </a:rPr>
              <a:t>, the cipher text (in numbers).</a:t>
            </a:r>
          </a:p>
        </p:txBody>
      </p:sp>
      <p:pic>
        <p:nvPicPr>
          <p:cNvPr id="9" name="Picture 8" descr="A blue and white flag with a skull on it&#10;&#10;Description automatically generated">
            <a:extLst>
              <a:ext uri="{FF2B5EF4-FFF2-40B4-BE49-F238E27FC236}">
                <a16:creationId xmlns:a16="http://schemas.microsoft.com/office/drawing/2014/main" id="{A366B3D2-F814-5F21-D2C1-D8CFC3B60DEE}"/>
              </a:ext>
            </a:extLst>
          </p:cNvPr>
          <p:cNvPicPr>
            <a:picLocks noChangeAspect="1"/>
          </p:cNvPicPr>
          <p:nvPr/>
        </p:nvPicPr>
        <p:blipFill>
          <a:blip r:embed="rId5"/>
          <a:stretch>
            <a:fillRect/>
          </a:stretch>
        </p:blipFill>
        <p:spPr>
          <a:xfrm>
            <a:off x="16233387" y="-19514"/>
            <a:ext cx="2102005" cy="2102005"/>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5400000">
            <a:off x="13387323" y="3316641"/>
            <a:ext cx="9801354" cy="3634669"/>
          </a:xfrm>
          <a:custGeom>
            <a:avLst/>
            <a:gdLst/>
            <a:ahLst/>
            <a:cxnLst/>
            <a:rect l="l" t="t" r="r" b="b"/>
            <a:pathLst>
              <a:path w="9801354" h="3634669">
                <a:moveTo>
                  <a:pt x="0" y="0"/>
                </a:moveTo>
                <a:lnTo>
                  <a:pt x="9801354" y="0"/>
                </a:lnTo>
                <a:lnTo>
                  <a:pt x="9801354" y="3634668"/>
                </a:lnTo>
                <a:lnTo>
                  <a:pt x="0" y="3634668"/>
                </a:lnTo>
                <a:lnTo>
                  <a:pt x="0" y="0"/>
                </a:lnTo>
                <a:close/>
              </a:path>
            </a:pathLst>
          </a:custGeom>
          <a:blipFill>
            <a:blip r:embed="rId2">
              <a:alphaModFix amt="50000"/>
            </a:blip>
            <a:stretch>
              <a:fillRect/>
            </a:stretch>
          </a:blipFill>
        </p:spPr>
        <p:txBody>
          <a:bodyPr/>
          <a:lstStyle/>
          <a:p>
            <a:endParaRPr lang="en-AE"/>
          </a:p>
        </p:txBody>
      </p:sp>
      <p:sp>
        <p:nvSpPr>
          <p:cNvPr id="4" name="Freeform 4"/>
          <p:cNvSpPr/>
          <p:nvPr/>
        </p:nvSpPr>
        <p:spPr>
          <a:xfrm>
            <a:off x="15191191" y="9206513"/>
            <a:ext cx="2068109" cy="828139"/>
          </a:xfrm>
          <a:custGeom>
            <a:avLst/>
            <a:gdLst/>
            <a:ahLst/>
            <a:cxnLst/>
            <a:rect l="l" t="t" r="r" b="b"/>
            <a:pathLst>
              <a:path w="2068109" h="828139">
                <a:moveTo>
                  <a:pt x="0" y="0"/>
                </a:moveTo>
                <a:lnTo>
                  <a:pt x="2068109" y="0"/>
                </a:lnTo>
                <a:lnTo>
                  <a:pt x="2068109" y="828139"/>
                </a:lnTo>
                <a:lnTo>
                  <a:pt x="0" y="828139"/>
                </a:lnTo>
                <a:lnTo>
                  <a:pt x="0" y="0"/>
                </a:lnTo>
                <a:close/>
              </a:path>
            </a:pathLst>
          </a:custGeom>
          <a:blipFill>
            <a:blip r:embed="rId3"/>
            <a:stretch>
              <a:fillRect/>
            </a:stretch>
          </a:blipFill>
        </p:spPr>
        <p:txBody>
          <a:bodyPr/>
          <a:lstStyle/>
          <a:p>
            <a:endParaRPr lang="en-AE"/>
          </a:p>
        </p:txBody>
      </p:sp>
      <p:sp>
        <p:nvSpPr>
          <p:cNvPr id="5" name="Freeform 5"/>
          <p:cNvSpPr/>
          <p:nvPr/>
        </p:nvSpPr>
        <p:spPr>
          <a:xfrm>
            <a:off x="869676" y="9086994"/>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6" name="TextBox 5">
            <a:extLst>
              <a:ext uri="{FF2B5EF4-FFF2-40B4-BE49-F238E27FC236}">
                <a16:creationId xmlns:a16="http://schemas.microsoft.com/office/drawing/2014/main" id="{47284CA2-E057-6C52-F9E6-65729272DD42}"/>
              </a:ext>
            </a:extLst>
          </p:cNvPr>
          <p:cNvSpPr txBox="1"/>
          <p:nvPr/>
        </p:nvSpPr>
        <p:spPr>
          <a:xfrm>
            <a:off x="1817335" y="66174"/>
            <a:ext cx="1687866" cy="923330"/>
          </a:xfrm>
          <a:prstGeom prst="rect">
            <a:avLst/>
          </a:prstGeom>
          <a:noFill/>
        </p:spPr>
        <p:txBody>
          <a:bodyPr wrap="square" rtlCol="0">
            <a:spAutoFit/>
          </a:bodyPr>
          <a:lstStyle/>
          <a:p>
            <a:r>
              <a:rPr lang="en-US" sz="5400" b="1">
                <a:solidFill>
                  <a:srgbClr val="00B0F0"/>
                </a:solidFill>
                <a:latin typeface="Amasis MT Pro" panose="02040504050005020304" pitchFamily="18" charset="0"/>
                <a:cs typeface="Aharoni" panose="02010803020104030203" pitchFamily="2" charset="-79"/>
              </a:rPr>
              <a:t>RSA</a:t>
            </a:r>
          </a:p>
        </p:txBody>
      </p:sp>
      <p:cxnSp>
        <p:nvCxnSpPr>
          <p:cNvPr id="7" name="Straight Connector 6">
            <a:extLst>
              <a:ext uri="{FF2B5EF4-FFF2-40B4-BE49-F238E27FC236}">
                <a16:creationId xmlns:a16="http://schemas.microsoft.com/office/drawing/2014/main" id="{AAB9AB69-C0E9-3F07-CFCF-A7E5782931C8}"/>
              </a:ext>
            </a:extLst>
          </p:cNvPr>
          <p:cNvCxnSpPr>
            <a:cxnSpLocks/>
          </p:cNvCxnSpPr>
          <p:nvPr/>
        </p:nvCxnSpPr>
        <p:spPr>
          <a:xfrm>
            <a:off x="381000" y="989504"/>
            <a:ext cx="13639800"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0EE86FA-22E5-B7FA-E7F9-4BD0509BDEBF}"/>
              </a:ext>
            </a:extLst>
          </p:cNvPr>
          <p:cNvSpPr txBox="1"/>
          <p:nvPr/>
        </p:nvSpPr>
        <p:spPr>
          <a:xfrm>
            <a:off x="381000" y="1175652"/>
            <a:ext cx="15614299" cy="7725192"/>
          </a:xfrm>
          <a:prstGeom prst="rect">
            <a:avLst/>
          </a:prstGeom>
          <a:noFill/>
        </p:spPr>
        <p:txBody>
          <a:bodyPr wrap="square" lIns="91440" tIns="45720" rIns="91440" bIns="45720" rtlCol="0" anchor="t">
            <a:spAutoFit/>
          </a:bodyPr>
          <a:lstStyle/>
          <a:p>
            <a:r>
              <a:rPr lang="en-US" sz="3200" b="1">
                <a:solidFill>
                  <a:srgbClr val="FFFF00"/>
                </a:solidFill>
                <a:latin typeface="Minecraft"/>
                <a:cs typeface="Aharoni"/>
              </a:rPr>
              <a:t>Encryption and Decryption</a:t>
            </a:r>
          </a:p>
          <a:p>
            <a:pPr algn="l"/>
            <a:endParaRPr lang="en-US" sz="3200">
              <a:solidFill>
                <a:schemeClr val="bg1"/>
              </a:solidFill>
              <a:latin typeface="Minecraft"/>
              <a:cs typeface="Aharoni" panose="02010803020104030203" pitchFamily="2" charset="-79"/>
            </a:endParaRPr>
          </a:p>
          <a:p>
            <a:pPr marL="457200" indent="-457200">
              <a:buFont typeface="Arial" panose="020B0604020202020204" pitchFamily="34" charset="0"/>
              <a:buChar char="•"/>
            </a:pPr>
            <a:r>
              <a:rPr lang="en-US" sz="3600">
                <a:solidFill>
                  <a:schemeClr val="bg1"/>
                </a:solidFill>
                <a:latin typeface="Minecraft"/>
                <a:cs typeface="Aharoni"/>
              </a:rPr>
              <a:t>The cipher text (c) = m</a:t>
            </a:r>
            <a:r>
              <a:rPr lang="en-US" sz="3600" baseline="30000">
                <a:solidFill>
                  <a:schemeClr val="bg1"/>
                </a:solidFill>
                <a:latin typeface="Minecraft"/>
                <a:cs typeface="Aharoni"/>
              </a:rPr>
              <a:t>e</a:t>
            </a:r>
            <a:r>
              <a:rPr lang="en-US" sz="3600">
                <a:solidFill>
                  <a:schemeClr val="bg1"/>
                </a:solidFill>
                <a:latin typeface="Minecraft"/>
                <a:cs typeface="Aharoni"/>
              </a:rPr>
              <a:t> mod N          </a:t>
            </a:r>
            <a:r>
              <a:rPr lang="en-US" sz="3200">
                <a:solidFill>
                  <a:schemeClr val="bg1"/>
                </a:solidFill>
                <a:latin typeface="Minecraft"/>
                <a:cs typeface="Aharoni"/>
              </a:rPr>
              <a:t>,      </a:t>
            </a:r>
            <a:r>
              <a:rPr lang="en-US" sz="3600">
                <a:solidFill>
                  <a:schemeClr val="accent6">
                    <a:lumMod val="60000"/>
                    <a:lumOff val="40000"/>
                  </a:schemeClr>
                </a:solidFill>
                <a:latin typeface="Minecraft"/>
                <a:cs typeface="Aharoni"/>
              </a:rPr>
              <a:t>pow(m, e, N)   </a:t>
            </a:r>
            <a:endParaRPr lang="en-US" sz="3200">
              <a:solidFill>
                <a:schemeClr val="accent6">
                  <a:lumMod val="60000"/>
                  <a:lumOff val="40000"/>
                </a:schemeClr>
              </a:solidFill>
              <a:latin typeface="Minecraft"/>
              <a:cs typeface="Aharoni" panose="02010803020104030203" pitchFamily="2" charset="-79"/>
            </a:endParaRPr>
          </a:p>
          <a:p>
            <a:pPr marL="457200" indent="-457200">
              <a:buFont typeface="Arial" panose="020B0604020202020204" pitchFamily="34" charset="0"/>
              <a:buChar char="•"/>
            </a:pPr>
            <a:endParaRPr lang="en-US" sz="3200">
              <a:solidFill>
                <a:schemeClr val="accent6">
                  <a:lumMod val="60000"/>
                  <a:lumOff val="40000"/>
                </a:schemeClr>
              </a:solidFill>
              <a:latin typeface="Minecraft"/>
              <a:cs typeface="Aharoni" panose="02010803020104030203" pitchFamily="2" charset="-79"/>
            </a:endParaRPr>
          </a:p>
          <a:p>
            <a:pPr marL="457200" indent="-457200">
              <a:buFont typeface="Arial" panose="020B0604020202020204" pitchFamily="34" charset="0"/>
              <a:buChar char="•"/>
            </a:pPr>
            <a:r>
              <a:rPr lang="en-US" sz="3600">
                <a:solidFill>
                  <a:schemeClr val="bg1"/>
                </a:solidFill>
                <a:latin typeface="Minecraft"/>
                <a:cs typeface="Aharoni"/>
              </a:rPr>
              <a:t>The plain text  (m) = c</a:t>
            </a:r>
            <a:r>
              <a:rPr lang="en-US" sz="3600" baseline="30000">
                <a:solidFill>
                  <a:schemeClr val="bg1"/>
                </a:solidFill>
                <a:latin typeface="Minecraft"/>
                <a:cs typeface="Aharoni"/>
              </a:rPr>
              <a:t>d</a:t>
            </a:r>
            <a:r>
              <a:rPr lang="en-US" sz="3600">
                <a:solidFill>
                  <a:schemeClr val="bg1"/>
                </a:solidFill>
                <a:latin typeface="Minecraft"/>
                <a:cs typeface="Aharoni"/>
              </a:rPr>
              <a:t> mod N           </a:t>
            </a:r>
            <a:r>
              <a:rPr lang="en-US" sz="3200">
                <a:solidFill>
                  <a:schemeClr val="bg1"/>
                </a:solidFill>
                <a:latin typeface="Minecraft"/>
                <a:cs typeface="Aharoni"/>
              </a:rPr>
              <a:t>,      </a:t>
            </a:r>
            <a:r>
              <a:rPr lang="en-US" sz="3600">
                <a:solidFill>
                  <a:schemeClr val="accent6">
                    <a:lumMod val="60000"/>
                    <a:lumOff val="40000"/>
                  </a:schemeClr>
                </a:solidFill>
                <a:latin typeface="Minecraft"/>
                <a:cs typeface="Aharoni"/>
              </a:rPr>
              <a:t>pow(c, d, N)    </a:t>
            </a:r>
            <a:endParaRPr lang="en-US" sz="3200">
              <a:solidFill>
                <a:schemeClr val="accent6">
                  <a:lumMod val="60000"/>
                  <a:lumOff val="40000"/>
                </a:schemeClr>
              </a:solidFill>
              <a:latin typeface="Minecraft"/>
              <a:cs typeface="Aharoni" panose="02010803020104030203" pitchFamily="2" charset="-79"/>
            </a:endParaRPr>
          </a:p>
          <a:p>
            <a:endParaRPr lang="en-US" sz="3200">
              <a:solidFill>
                <a:schemeClr val="bg1"/>
              </a:solidFill>
              <a:latin typeface="Minecraft"/>
              <a:cs typeface="Aharoni" panose="02010803020104030203" pitchFamily="2" charset="-79"/>
            </a:endParaRPr>
          </a:p>
          <a:p>
            <a:r>
              <a:rPr lang="en-US" sz="3200" b="1">
                <a:solidFill>
                  <a:srgbClr val="FFFF00"/>
                </a:solidFill>
                <a:latin typeface="Minecraft"/>
                <a:cs typeface="Aharoni"/>
              </a:rPr>
              <a:t>How to find  </a:t>
            </a:r>
            <a:r>
              <a:rPr lang="en-US" sz="3600">
                <a:solidFill>
                  <a:schemeClr val="accent6">
                    <a:lumMod val="60000"/>
                    <a:lumOff val="40000"/>
                  </a:schemeClr>
                </a:solidFill>
                <a:latin typeface="Minecraft"/>
                <a:cs typeface="Aharoni"/>
              </a:rPr>
              <a:t>d  </a:t>
            </a:r>
            <a:r>
              <a:rPr lang="en-US" sz="3200" b="1">
                <a:solidFill>
                  <a:srgbClr val="FFFF00"/>
                </a:solidFill>
                <a:latin typeface="Minecraft"/>
                <a:cs typeface="Aharoni"/>
              </a:rPr>
              <a:t>?</a:t>
            </a:r>
          </a:p>
          <a:p>
            <a:pPr algn="l"/>
            <a:endParaRPr lang="en-US" sz="3200">
              <a:solidFill>
                <a:schemeClr val="bg1"/>
              </a:solidFill>
              <a:latin typeface="Minecraft"/>
              <a:cs typeface="Aharoni" panose="02010803020104030203" pitchFamily="2" charset="-79"/>
            </a:endParaRPr>
          </a:p>
          <a:p>
            <a:pPr marL="457200" indent="-457200">
              <a:buFont typeface="Arial" panose="020B0604020202020204" pitchFamily="34" charset="0"/>
              <a:buChar char="•"/>
            </a:pPr>
            <a:r>
              <a:rPr lang="en-US" sz="3600">
                <a:solidFill>
                  <a:schemeClr val="bg1"/>
                </a:solidFill>
                <a:latin typeface="Minecraft"/>
                <a:cs typeface="Aharoni"/>
              </a:rPr>
              <a:t> </a:t>
            </a:r>
            <a:r>
              <a:rPr lang="en-US" sz="3600">
                <a:solidFill>
                  <a:schemeClr val="accent6">
                    <a:lumMod val="60000"/>
                    <a:lumOff val="40000"/>
                  </a:schemeClr>
                </a:solidFill>
                <a:latin typeface="Minecraft"/>
                <a:cs typeface="Aharoni"/>
              </a:rPr>
              <a:t>d</a:t>
            </a:r>
            <a:r>
              <a:rPr lang="en-US" sz="3200">
                <a:solidFill>
                  <a:schemeClr val="bg1"/>
                </a:solidFill>
                <a:latin typeface="Minecraft"/>
                <a:cs typeface="Aharoni"/>
              </a:rPr>
              <a:t> is the </a:t>
            </a:r>
            <a:r>
              <a:rPr lang="en-US" sz="3200" i="1">
                <a:solidFill>
                  <a:schemeClr val="bg1"/>
                </a:solidFill>
                <a:latin typeface="Minecraft"/>
                <a:cs typeface="Aharoni"/>
              </a:rPr>
              <a:t>multiplicative inverse </a:t>
            </a:r>
            <a:r>
              <a:rPr lang="en-US" sz="3200">
                <a:solidFill>
                  <a:schemeClr val="bg1"/>
                </a:solidFill>
                <a:latin typeface="Minecraft"/>
                <a:cs typeface="Aharoni"/>
              </a:rPr>
              <a:t>of </a:t>
            </a:r>
            <a:r>
              <a:rPr lang="en-US" sz="3600">
                <a:solidFill>
                  <a:schemeClr val="accent6">
                    <a:lumMod val="60000"/>
                    <a:lumOff val="40000"/>
                  </a:schemeClr>
                </a:solidFill>
                <a:latin typeface="Minecraft"/>
                <a:cs typeface="Aharoni"/>
              </a:rPr>
              <a:t>e</a:t>
            </a:r>
            <a:r>
              <a:rPr lang="en-US" sz="3200">
                <a:solidFill>
                  <a:schemeClr val="bg1"/>
                </a:solidFill>
                <a:latin typeface="Minecraft"/>
                <a:cs typeface="Aharoni"/>
              </a:rPr>
              <a:t> in Z</a:t>
            </a:r>
            <a:r>
              <a:rPr lang="en-US" sz="3200" baseline="-25000">
                <a:solidFill>
                  <a:schemeClr val="bg1"/>
                </a:solidFill>
                <a:latin typeface="Minecraft"/>
                <a:cs typeface="Aharoni"/>
              </a:rPr>
              <a:t>Φ(n) </a:t>
            </a:r>
            <a:r>
              <a:rPr lang="en-US" sz="3200">
                <a:solidFill>
                  <a:schemeClr val="bg1"/>
                </a:solidFill>
                <a:latin typeface="Minecraft"/>
                <a:cs typeface="Aharoni"/>
              </a:rPr>
              <a:t>.</a:t>
            </a:r>
          </a:p>
          <a:p>
            <a:pPr marL="457200" indent="-457200">
              <a:buFont typeface="Arial" panose="020B0604020202020204" pitchFamily="34" charset="0"/>
              <a:buChar char="•"/>
            </a:pPr>
            <a:endParaRPr lang="en-US" sz="3200">
              <a:solidFill>
                <a:schemeClr val="accent6">
                  <a:lumMod val="60000"/>
                  <a:lumOff val="40000"/>
                </a:schemeClr>
              </a:solidFill>
              <a:latin typeface="Minecraft"/>
              <a:cs typeface="Aharoni" panose="02010803020104030203" pitchFamily="2" charset="-79"/>
            </a:endParaRPr>
          </a:p>
          <a:p>
            <a:r>
              <a:rPr lang="en-US" sz="3200" b="1">
                <a:solidFill>
                  <a:srgbClr val="FFFF00"/>
                </a:solidFill>
                <a:latin typeface="Minecraft"/>
                <a:cs typeface="Aharoni"/>
              </a:rPr>
              <a:t>The totient (Φ/phi) value's calculation includes these cases:</a:t>
            </a:r>
          </a:p>
          <a:p>
            <a:endParaRPr lang="en-US" sz="3200" b="1">
              <a:solidFill>
                <a:srgbClr val="FFFF00"/>
              </a:solidFill>
              <a:latin typeface="Minecraft"/>
              <a:cs typeface="Aharoni" panose="02010803020104030203" pitchFamily="2" charset="-79"/>
            </a:endParaRPr>
          </a:p>
          <a:p>
            <a:pPr marL="457200" indent="-457200">
              <a:buFont typeface="Arial" panose="020B0604020202020204" pitchFamily="34" charset="0"/>
              <a:buChar char="•"/>
            </a:pPr>
            <a:r>
              <a:rPr lang="en-US" sz="3200" b="1">
                <a:solidFill>
                  <a:schemeClr val="bg1"/>
                </a:solidFill>
                <a:latin typeface="Minecraft"/>
                <a:cs typeface="Aharoni"/>
              </a:rPr>
              <a:t>If </a:t>
            </a:r>
            <a:r>
              <a:rPr lang="en-US" sz="3200" b="1">
                <a:solidFill>
                  <a:schemeClr val="accent6">
                    <a:lumMod val="60000"/>
                    <a:lumOff val="40000"/>
                  </a:schemeClr>
                </a:solidFill>
                <a:latin typeface="Minecraft"/>
                <a:cs typeface="Aharoni"/>
              </a:rPr>
              <a:t>N</a:t>
            </a:r>
            <a:r>
              <a:rPr lang="en-US" sz="3200" b="1">
                <a:solidFill>
                  <a:schemeClr val="bg1"/>
                </a:solidFill>
                <a:latin typeface="Minecraft"/>
                <a:cs typeface="Aharoni"/>
              </a:rPr>
              <a:t> is a prime number:</a:t>
            </a:r>
            <a:r>
              <a:rPr lang="en-US" sz="3200">
                <a:solidFill>
                  <a:schemeClr val="bg1"/>
                </a:solidFill>
                <a:latin typeface="Minecraft"/>
                <a:cs typeface="Aharoni"/>
              </a:rPr>
              <a:t>   </a:t>
            </a:r>
            <a:r>
              <a:rPr lang="en-US" sz="3200">
                <a:solidFill>
                  <a:schemeClr val="accent6">
                    <a:lumMod val="60000"/>
                    <a:lumOff val="40000"/>
                  </a:schemeClr>
                </a:solidFill>
                <a:latin typeface="Minecraft"/>
                <a:cs typeface="Aharoni"/>
              </a:rPr>
              <a:t>Φ(N) = N - 1 </a:t>
            </a:r>
            <a:r>
              <a:rPr lang="en-US" sz="3200">
                <a:solidFill>
                  <a:schemeClr val="bg1"/>
                </a:solidFill>
                <a:latin typeface="Minecraft"/>
                <a:cs typeface="Aharoni"/>
              </a:rPr>
              <a:t>.</a:t>
            </a:r>
          </a:p>
          <a:p>
            <a:pPr marL="457200" indent="-457200">
              <a:buFont typeface="Arial" panose="020B0604020202020204" pitchFamily="34" charset="0"/>
              <a:buChar char="•"/>
            </a:pPr>
            <a:endParaRPr lang="en-US" sz="3200">
              <a:solidFill>
                <a:schemeClr val="bg1"/>
              </a:solidFill>
              <a:latin typeface="Minecraft"/>
              <a:cs typeface="Aharoni" panose="02010803020104030203" pitchFamily="2" charset="-79"/>
            </a:endParaRPr>
          </a:p>
          <a:p>
            <a:pPr marL="457200" indent="-457200">
              <a:buFont typeface="Arial" panose="020B0604020202020204" pitchFamily="34" charset="0"/>
              <a:buChar char="•"/>
            </a:pPr>
            <a:r>
              <a:rPr lang="en-US" sz="3200" b="1">
                <a:solidFill>
                  <a:schemeClr val="bg1"/>
                </a:solidFill>
                <a:latin typeface="Minecraft"/>
                <a:cs typeface="Aharoni"/>
              </a:rPr>
              <a:t>If </a:t>
            </a:r>
            <a:r>
              <a:rPr lang="en-US" sz="3200" b="1">
                <a:solidFill>
                  <a:schemeClr val="accent6">
                    <a:lumMod val="60000"/>
                    <a:lumOff val="40000"/>
                  </a:schemeClr>
                </a:solidFill>
                <a:latin typeface="Minecraft"/>
                <a:cs typeface="Aharoni"/>
              </a:rPr>
              <a:t>N</a:t>
            </a:r>
            <a:r>
              <a:rPr lang="en-US" sz="3200" b="1">
                <a:solidFill>
                  <a:schemeClr val="bg1"/>
                </a:solidFill>
                <a:latin typeface="Minecraft"/>
                <a:cs typeface="Aharoni"/>
              </a:rPr>
              <a:t> is the product of </a:t>
            </a:r>
            <a:r>
              <a:rPr lang="en-US" sz="3200" b="1">
                <a:solidFill>
                  <a:schemeClr val="accent6">
                    <a:lumMod val="60000"/>
                    <a:lumOff val="40000"/>
                  </a:schemeClr>
                </a:solidFill>
                <a:latin typeface="Minecraft"/>
                <a:cs typeface="Aharoni"/>
              </a:rPr>
              <a:t>p</a:t>
            </a:r>
            <a:r>
              <a:rPr lang="en-US" sz="3200">
                <a:solidFill>
                  <a:schemeClr val="accent6">
                    <a:lumMod val="60000"/>
                    <a:lumOff val="40000"/>
                  </a:schemeClr>
                </a:solidFill>
                <a:latin typeface="Minecraft"/>
                <a:cs typeface="Aharoni"/>
              </a:rPr>
              <a:t> </a:t>
            </a:r>
            <a:r>
              <a:rPr lang="en-US" sz="3200" b="1">
                <a:solidFill>
                  <a:schemeClr val="bg1"/>
                </a:solidFill>
                <a:latin typeface="Minecraft"/>
                <a:cs typeface="Aharoni"/>
              </a:rPr>
              <a:t>and </a:t>
            </a:r>
            <a:r>
              <a:rPr lang="en-US" sz="3200" b="1">
                <a:solidFill>
                  <a:schemeClr val="accent6">
                    <a:lumMod val="60000"/>
                    <a:lumOff val="40000"/>
                  </a:schemeClr>
                </a:solidFill>
                <a:latin typeface="Minecraft"/>
                <a:cs typeface="Aharoni"/>
              </a:rPr>
              <a:t>q</a:t>
            </a:r>
            <a:r>
              <a:rPr lang="en-US" sz="3200" b="1">
                <a:solidFill>
                  <a:schemeClr val="bg1"/>
                </a:solidFill>
                <a:latin typeface="Minecraft"/>
                <a:cs typeface="Aharoni"/>
              </a:rPr>
              <a:t>:</a:t>
            </a:r>
            <a:r>
              <a:rPr lang="en-US" sz="3200">
                <a:solidFill>
                  <a:schemeClr val="bg1"/>
                </a:solidFill>
                <a:latin typeface="Minecraft"/>
                <a:cs typeface="Aharoni"/>
              </a:rPr>
              <a:t>   </a:t>
            </a:r>
            <a:r>
              <a:rPr lang="en-US" sz="3200">
                <a:solidFill>
                  <a:schemeClr val="accent6">
                    <a:lumMod val="60000"/>
                    <a:lumOff val="40000"/>
                  </a:schemeClr>
                </a:solidFill>
                <a:latin typeface="Minecraft"/>
                <a:cs typeface="Aharoni"/>
              </a:rPr>
              <a:t>Φ(N) = (p-1) * (q-1) </a:t>
            </a:r>
            <a:r>
              <a:rPr lang="en-US" sz="3200">
                <a:solidFill>
                  <a:schemeClr val="bg1"/>
                </a:solidFill>
                <a:latin typeface="Minecraft"/>
                <a:cs typeface="Aharoni"/>
              </a:rPr>
              <a:t>.</a:t>
            </a:r>
          </a:p>
        </p:txBody>
      </p:sp>
      <p:pic>
        <p:nvPicPr>
          <p:cNvPr id="9" name="Picture 8" descr="A blue and white flag with a skull on it&#10;&#10;Description automatically generated">
            <a:extLst>
              <a:ext uri="{FF2B5EF4-FFF2-40B4-BE49-F238E27FC236}">
                <a16:creationId xmlns:a16="http://schemas.microsoft.com/office/drawing/2014/main" id="{9516F8A4-731B-4364-4475-8F718DF54477}"/>
              </a:ext>
            </a:extLst>
          </p:cNvPr>
          <p:cNvPicPr>
            <a:picLocks noChangeAspect="1"/>
          </p:cNvPicPr>
          <p:nvPr/>
        </p:nvPicPr>
        <p:blipFill>
          <a:blip r:embed="rId5"/>
          <a:stretch>
            <a:fillRect/>
          </a:stretch>
        </p:blipFill>
        <p:spPr>
          <a:xfrm>
            <a:off x="16233387" y="-19514"/>
            <a:ext cx="2102005" cy="2102005"/>
          </a:xfrm>
          <a:prstGeom prst="rect">
            <a:avLst/>
          </a:prstGeom>
        </p:spPr>
      </p:pic>
    </p:spTree>
    <p:extLst>
      <p:ext uri="{BB962C8B-B14F-4D97-AF65-F5344CB8AC3E}">
        <p14:creationId xmlns:p14="http://schemas.microsoft.com/office/powerpoint/2010/main" val="59148589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5400000">
            <a:off x="13387323" y="3316641"/>
            <a:ext cx="9801354" cy="3634669"/>
          </a:xfrm>
          <a:custGeom>
            <a:avLst/>
            <a:gdLst/>
            <a:ahLst/>
            <a:cxnLst/>
            <a:rect l="l" t="t" r="r" b="b"/>
            <a:pathLst>
              <a:path w="9801354" h="3634669">
                <a:moveTo>
                  <a:pt x="0" y="0"/>
                </a:moveTo>
                <a:lnTo>
                  <a:pt x="9801354" y="0"/>
                </a:lnTo>
                <a:lnTo>
                  <a:pt x="9801354" y="3634668"/>
                </a:lnTo>
                <a:lnTo>
                  <a:pt x="0" y="3634668"/>
                </a:lnTo>
                <a:lnTo>
                  <a:pt x="0" y="0"/>
                </a:lnTo>
                <a:close/>
              </a:path>
            </a:pathLst>
          </a:custGeom>
          <a:blipFill>
            <a:blip r:embed="rId2">
              <a:alphaModFix amt="50000"/>
            </a:blip>
            <a:stretch>
              <a:fillRect/>
            </a:stretch>
          </a:blipFill>
        </p:spPr>
        <p:txBody>
          <a:bodyPr/>
          <a:lstStyle/>
          <a:p>
            <a:endParaRPr lang="en-AE"/>
          </a:p>
        </p:txBody>
      </p:sp>
      <p:sp>
        <p:nvSpPr>
          <p:cNvPr id="4" name="Freeform 4"/>
          <p:cNvSpPr/>
          <p:nvPr/>
        </p:nvSpPr>
        <p:spPr>
          <a:xfrm>
            <a:off x="15191191" y="9206513"/>
            <a:ext cx="2068109" cy="828139"/>
          </a:xfrm>
          <a:custGeom>
            <a:avLst/>
            <a:gdLst/>
            <a:ahLst/>
            <a:cxnLst/>
            <a:rect l="l" t="t" r="r" b="b"/>
            <a:pathLst>
              <a:path w="2068109" h="828139">
                <a:moveTo>
                  <a:pt x="0" y="0"/>
                </a:moveTo>
                <a:lnTo>
                  <a:pt x="2068109" y="0"/>
                </a:lnTo>
                <a:lnTo>
                  <a:pt x="2068109" y="828139"/>
                </a:lnTo>
                <a:lnTo>
                  <a:pt x="0" y="828139"/>
                </a:lnTo>
                <a:lnTo>
                  <a:pt x="0" y="0"/>
                </a:lnTo>
                <a:close/>
              </a:path>
            </a:pathLst>
          </a:custGeom>
          <a:blipFill>
            <a:blip r:embed="rId3"/>
            <a:stretch>
              <a:fillRect/>
            </a:stretch>
          </a:blipFill>
        </p:spPr>
        <p:txBody>
          <a:bodyPr/>
          <a:lstStyle/>
          <a:p>
            <a:endParaRPr lang="en-AE"/>
          </a:p>
        </p:txBody>
      </p:sp>
      <p:sp>
        <p:nvSpPr>
          <p:cNvPr id="5" name="Freeform 5"/>
          <p:cNvSpPr/>
          <p:nvPr/>
        </p:nvSpPr>
        <p:spPr>
          <a:xfrm>
            <a:off x="869676" y="9086994"/>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6" name="TextBox 5">
            <a:extLst>
              <a:ext uri="{FF2B5EF4-FFF2-40B4-BE49-F238E27FC236}">
                <a16:creationId xmlns:a16="http://schemas.microsoft.com/office/drawing/2014/main" id="{47284CA2-E057-6C52-F9E6-65729272DD42}"/>
              </a:ext>
            </a:extLst>
          </p:cNvPr>
          <p:cNvSpPr txBox="1"/>
          <p:nvPr/>
        </p:nvSpPr>
        <p:spPr>
          <a:xfrm>
            <a:off x="1817335" y="66174"/>
            <a:ext cx="1687866" cy="923330"/>
          </a:xfrm>
          <a:prstGeom prst="rect">
            <a:avLst/>
          </a:prstGeom>
          <a:noFill/>
        </p:spPr>
        <p:txBody>
          <a:bodyPr wrap="square" rtlCol="0">
            <a:spAutoFit/>
          </a:bodyPr>
          <a:lstStyle/>
          <a:p>
            <a:r>
              <a:rPr lang="en-US" sz="5400" b="1">
                <a:solidFill>
                  <a:srgbClr val="00B0F0"/>
                </a:solidFill>
                <a:latin typeface="Amasis MT Pro" panose="02040504050005020304" pitchFamily="18" charset="0"/>
                <a:cs typeface="Aharoni" panose="02010803020104030203" pitchFamily="2" charset="-79"/>
              </a:rPr>
              <a:t>RSA</a:t>
            </a:r>
          </a:p>
        </p:txBody>
      </p:sp>
      <p:cxnSp>
        <p:nvCxnSpPr>
          <p:cNvPr id="7" name="Straight Connector 6">
            <a:extLst>
              <a:ext uri="{FF2B5EF4-FFF2-40B4-BE49-F238E27FC236}">
                <a16:creationId xmlns:a16="http://schemas.microsoft.com/office/drawing/2014/main" id="{AAB9AB69-C0E9-3F07-CFCF-A7E5782931C8}"/>
              </a:ext>
            </a:extLst>
          </p:cNvPr>
          <p:cNvCxnSpPr>
            <a:cxnSpLocks/>
          </p:cNvCxnSpPr>
          <p:nvPr/>
        </p:nvCxnSpPr>
        <p:spPr>
          <a:xfrm>
            <a:off x="381000" y="989504"/>
            <a:ext cx="13639800"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0EE86FA-22E5-B7FA-E7F9-4BD0509BDEBF}"/>
              </a:ext>
            </a:extLst>
          </p:cNvPr>
          <p:cNvSpPr txBox="1"/>
          <p:nvPr/>
        </p:nvSpPr>
        <p:spPr>
          <a:xfrm>
            <a:off x="682384" y="2234490"/>
            <a:ext cx="15614299" cy="3108543"/>
          </a:xfrm>
          <a:prstGeom prst="rect">
            <a:avLst/>
          </a:prstGeom>
          <a:noFill/>
        </p:spPr>
        <p:txBody>
          <a:bodyPr wrap="square" lIns="91440" tIns="45720" rIns="91440" bIns="45720" rtlCol="0" anchor="t">
            <a:spAutoFit/>
          </a:bodyPr>
          <a:lstStyle/>
          <a:p>
            <a:r>
              <a:rPr lang="en-US" sz="3200" b="1">
                <a:solidFill>
                  <a:srgbClr val="FFFF00"/>
                </a:solidFill>
                <a:latin typeface="Amasis MT Pro"/>
                <a:cs typeface="Aharoni"/>
              </a:rPr>
              <a:t>Then you can find </a:t>
            </a:r>
            <a:r>
              <a:rPr lang="en-US" sz="3600" b="1">
                <a:solidFill>
                  <a:schemeClr val="accent6">
                    <a:lumMod val="60000"/>
                    <a:lumOff val="40000"/>
                  </a:schemeClr>
                </a:solidFill>
                <a:latin typeface="Segoe Print"/>
                <a:cs typeface="Aharoni"/>
              </a:rPr>
              <a:t>d</a:t>
            </a:r>
            <a:r>
              <a:rPr lang="en-US" sz="3200" b="1">
                <a:solidFill>
                  <a:srgbClr val="FFFF00"/>
                </a:solidFill>
                <a:latin typeface="Amasis MT Pro"/>
                <a:cs typeface="Aharoni"/>
              </a:rPr>
              <a:t> by one of the following methods:</a:t>
            </a:r>
          </a:p>
          <a:p>
            <a:endParaRPr lang="en-US" sz="3200" b="1">
              <a:solidFill>
                <a:srgbClr val="FFFF00"/>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a:solidFill>
                  <a:schemeClr val="bg1"/>
                </a:solidFill>
                <a:latin typeface="Amasis MT Pro"/>
                <a:cs typeface="Aharoni"/>
              </a:rPr>
              <a:t> </a:t>
            </a:r>
            <a:r>
              <a:rPr lang="en-US" sz="3200">
                <a:solidFill>
                  <a:schemeClr val="accent6">
                    <a:lumMod val="60000"/>
                    <a:lumOff val="40000"/>
                  </a:schemeClr>
                </a:solidFill>
                <a:latin typeface="Segoe Print"/>
                <a:cs typeface="Aharoni"/>
              </a:rPr>
              <a:t>pow(e, -1, totient)</a:t>
            </a:r>
            <a:r>
              <a:rPr lang="en-US" sz="3200">
                <a:solidFill>
                  <a:schemeClr val="bg1"/>
                </a:solidFill>
                <a:latin typeface="Amasis MT Pro"/>
                <a:cs typeface="Aharoni"/>
              </a:rPr>
              <a:t> .</a:t>
            </a:r>
          </a:p>
          <a:p>
            <a:pPr marL="457200" indent="-457200">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a:solidFill>
                  <a:schemeClr val="bg1"/>
                </a:solidFill>
                <a:latin typeface="Amasis MT Pro"/>
                <a:cs typeface="Aharoni"/>
              </a:rPr>
              <a:t> </a:t>
            </a:r>
            <a:r>
              <a:rPr lang="en-US" sz="3200">
                <a:solidFill>
                  <a:schemeClr val="accent6">
                    <a:lumMod val="60000"/>
                    <a:lumOff val="40000"/>
                  </a:schemeClr>
                </a:solidFill>
                <a:latin typeface="Segoe Print"/>
                <a:cs typeface="Aharoni"/>
              </a:rPr>
              <a:t>inverse(</a:t>
            </a:r>
            <a:r>
              <a:rPr lang="en-US" sz="3200" err="1">
                <a:solidFill>
                  <a:schemeClr val="accent6">
                    <a:lumMod val="60000"/>
                    <a:lumOff val="40000"/>
                  </a:schemeClr>
                </a:solidFill>
                <a:latin typeface="Segoe Print"/>
                <a:cs typeface="Aharoni"/>
              </a:rPr>
              <a:t>e,phi</a:t>
            </a:r>
            <a:r>
              <a:rPr lang="en-US" sz="3200">
                <a:solidFill>
                  <a:schemeClr val="accent6">
                    <a:lumMod val="60000"/>
                    <a:lumOff val="40000"/>
                  </a:schemeClr>
                </a:solidFill>
                <a:latin typeface="Segoe Print"/>
                <a:cs typeface="Aharoni"/>
              </a:rPr>
              <a:t>) </a:t>
            </a:r>
            <a:r>
              <a:rPr lang="en-US" sz="3200">
                <a:solidFill>
                  <a:schemeClr val="bg1"/>
                </a:solidFill>
                <a:latin typeface="Amasis MT Pro"/>
                <a:cs typeface="Aharoni"/>
              </a:rPr>
              <a:t>.</a:t>
            </a:r>
          </a:p>
          <a:p>
            <a:pPr marL="457200" indent="-457200">
              <a:buFont typeface="Arial" panose="020B0604020202020204" pitchFamily="34" charset="0"/>
              <a:buChar char="•"/>
            </a:pPr>
            <a:endParaRPr lang="en-US" sz="3200" i="1">
              <a:solidFill>
                <a:schemeClr val="bg1"/>
              </a:solidFill>
              <a:latin typeface="Amasis MT Pro" panose="02040504050005020304" pitchFamily="18" charset="0"/>
              <a:cs typeface="Aharoni" panose="02010803020104030203" pitchFamily="2" charset="-79"/>
            </a:endParaRPr>
          </a:p>
        </p:txBody>
      </p:sp>
      <p:pic>
        <p:nvPicPr>
          <p:cNvPr id="9" name="Picture 8" descr="A blue and white flag with a skull on it&#10;&#10;Description automatically generated">
            <a:extLst>
              <a:ext uri="{FF2B5EF4-FFF2-40B4-BE49-F238E27FC236}">
                <a16:creationId xmlns:a16="http://schemas.microsoft.com/office/drawing/2014/main" id="{6348EF6E-0888-683F-02E3-22CF2568836C}"/>
              </a:ext>
            </a:extLst>
          </p:cNvPr>
          <p:cNvPicPr>
            <a:picLocks noChangeAspect="1"/>
          </p:cNvPicPr>
          <p:nvPr/>
        </p:nvPicPr>
        <p:blipFill>
          <a:blip r:embed="rId5"/>
          <a:stretch>
            <a:fillRect/>
          </a:stretch>
        </p:blipFill>
        <p:spPr>
          <a:xfrm>
            <a:off x="16233387" y="-19514"/>
            <a:ext cx="2102005" cy="2102005"/>
          </a:xfrm>
          <a:prstGeom prst="rect">
            <a:avLst/>
          </a:prstGeom>
        </p:spPr>
      </p:pic>
    </p:spTree>
    <p:extLst>
      <p:ext uri="{BB962C8B-B14F-4D97-AF65-F5344CB8AC3E}">
        <p14:creationId xmlns:p14="http://schemas.microsoft.com/office/powerpoint/2010/main" val="26004555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5400000">
            <a:off x="13387323" y="3316641"/>
            <a:ext cx="9801354" cy="3634669"/>
          </a:xfrm>
          <a:custGeom>
            <a:avLst/>
            <a:gdLst/>
            <a:ahLst/>
            <a:cxnLst/>
            <a:rect l="l" t="t" r="r" b="b"/>
            <a:pathLst>
              <a:path w="9801354" h="3634669">
                <a:moveTo>
                  <a:pt x="0" y="0"/>
                </a:moveTo>
                <a:lnTo>
                  <a:pt x="9801354" y="0"/>
                </a:lnTo>
                <a:lnTo>
                  <a:pt x="9801354" y="3634668"/>
                </a:lnTo>
                <a:lnTo>
                  <a:pt x="0" y="3634668"/>
                </a:lnTo>
                <a:lnTo>
                  <a:pt x="0" y="0"/>
                </a:lnTo>
                <a:close/>
              </a:path>
            </a:pathLst>
          </a:custGeom>
          <a:blipFill>
            <a:blip r:embed="rId2">
              <a:alphaModFix amt="50000"/>
            </a:blip>
            <a:stretch>
              <a:fillRect/>
            </a:stretch>
          </a:blipFill>
        </p:spPr>
        <p:txBody>
          <a:bodyPr/>
          <a:lstStyle/>
          <a:p>
            <a:endParaRPr lang="en-AE"/>
          </a:p>
        </p:txBody>
      </p:sp>
      <p:sp>
        <p:nvSpPr>
          <p:cNvPr id="4" name="Freeform 4"/>
          <p:cNvSpPr/>
          <p:nvPr/>
        </p:nvSpPr>
        <p:spPr>
          <a:xfrm>
            <a:off x="15773400" y="9259188"/>
            <a:ext cx="2068109" cy="828139"/>
          </a:xfrm>
          <a:custGeom>
            <a:avLst/>
            <a:gdLst/>
            <a:ahLst/>
            <a:cxnLst/>
            <a:rect l="l" t="t" r="r" b="b"/>
            <a:pathLst>
              <a:path w="2068109" h="828139">
                <a:moveTo>
                  <a:pt x="0" y="0"/>
                </a:moveTo>
                <a:lnTo>
                  <a:pt x="2068109" y="0"/>
                </a:lnTo>
                <a:lnTo>
                  <a:pt x="2068109" y="828139"/>
                </a:lnTo>
                <a:lnTo>
                  <a:pt x="0" y="828139"/>
                </a:lnTo>
                <a:lnTo>
                  <a:pt x="0" y="0"/>
                </a:lnTo>
                <a:close/>
              </a:path>
            </a:pathLst>
          </a:custGeom>
          <a:blipFill>
            <a:blip r:embed="rId3"/>
            <a:stretch>
              <a:fillRect/>
            </a:stretch>
          </a:blipFill>
        </p:spPr>
        <p:txBody>
          <a:bodyPr/>
          <a:lstStyle/>
          <a:p>
            <a:endParaRPr lang="en-AE"/>
          </a:p>
        </p:txBody>
      </p:sp>
      <p:sp>
        <p:nvSpPr>
          <p:cNvPr id="5" name="Freeform 5"/>
          <p:cNvSpPr/>
          <p:nvPr/>
        </p:nvSpPr>
        <p:spPr>
          <a:xfrm>
            <a:off x="347742" y="9169748"/>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6" name="TextBox 5">
            <a:extLst>
              <a:ext uri="{FF2B5EF4-FFF2-40B4-BE49-F238E27FC236}">
                <a16:creationId xmlns:a16="http://schemas.microsoft.com/office/drawing/2014/main" id="{47284CA2-E057-6C52-F9E6-65729272DD42}"/>
              </a:ext>
            </a:extLst>
          </p:cNvPr>
          <p:cNvSpPr txBox="1"/>
          <p:nvPr/>
        </p:nvSpPr>
        <p:spPr>
          <a:xfrm>
            <a:off x="1817335" y="66174"/>
            <a:ext cx="1687866" cy="923330"/>
          </a:xfrm>
          <a:prstGeom prst="rect">
            <a:avLst/>
          </a:prstGeom>
          <a:noFill/>
        </p:spPr>
        <p:txBody>
          <a:bodyPr wrap="square" rtlCol="0">
            <a:spAutoFit/>
          </a:bodyPr>
          <a:lstStyle/>
          <a:p>
            <a:r>
              <a:rPr lang="en-US" sz="5400" b="1">
                <a:solidFill>
                  <a:srgbClr val="00B0F0"/>
                </a:solidFill>
                <a:latin typeface="Amasis MT Pro" panose="02040504050005020304" pitchFamily="18" charset="0"/>
                <a:cs typeface="Aharoni" panose="02010803020104030203" pitchFamily="2" charset="-79"/>
              </a:rPr>
              <a:t>RSA</a:t>
            </a:r>
          </a:p>
        </p:txBody>
      </p:sp>
      <p:cxnSp>
        <p:nvCxnSpPr>
          <p:cNvPr id="7" name="Straight Connector 6">
            <a:extLst>
              <a:ext uri="{FF2B5EF4-FFF2-40B4-BE49-F238E27FC236}">
                <a16:creationId xmlns:a16="http://schemas.microsoft.com/office/drawing/2014/main" id="{AAB9AB69-C0E9-3F07-CFCF-A7E5782931C8}"/>
              </a:ext>
            </a:extLst>
          </p:cNvPr>
          <p:cNvCxnSpPr>
            <a:cxnSpLocks/>
          </p:cNvCxnSpPr>
          <p:nvPr/>
        </p:nvCxnSpPr>
        <p:spPr>
          <a:xfrm>
            <a:off x="381000" y="989504"/>
            <a:ext cx="13639800"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B68CC670-CBF2-3AD5-2783-096107E91269}"/>
              </a:ext>
            </a:extLst>
          </p:cNvPr>
          <p:cNvPicPr>
            <a:picLocks noChangeAspect="1"/>
          </p:cNvPicPr>
          <p:nvPr/>
        </p:nvPicPr>
        <p:blipFill>
          <a:blip r:embed="rId5"/>
          <a:stretch>
            <a:fillRect/>
          </a:stretch>
        </p:blipFill>
        <p:spPr>
          <a:xfrm>
            <a:off x="1311442" y="1910829"/>
            <a:ext cx="14840954" cy="7625681"/>
          </a:xfrm>
          <a:prstGeom prst="rect">
            <a:avLst/>
          </a:prstGeom>
        </p:spPr>
      </p:pic>
      <p:sp>
        <p:nvSpPr>
          <p:cNvPr id="10" name="TextBox 9">
            <a:extLst>
              <a:ext uri="{FF2B5EF4-FFF2-40B4-BE49-F238E27FC236}">
                <a16:creationId xmlns:a16="http://schemas.microsoft.com/office/drawing/2014/main" id="{ACB299F6-71D9-A603-7A57-385F7B5CB51C}"/>
              </a:ext>
            </a:extLst>
          </p:cNvPr>
          <p:cNvSpPr txBox="1"/>
          <p:nvPr/>
        </p:nvSpPr>
        <p:spPr>
          <a:xfrm>
            <a:off x="397042" y="1146989"/>
            <a:ext cx="2895601" cy="584775"/>
          </a:xfrm>
          <a:prstGeom prst="rect">
            <a:avLst/>
          </a:prstGeom>
          <a:noFill/>
        </p:spPr>
        <p:txBody>
          <a:bodyPr wrap="square" rtlCol="0">
            <a:spAutoFit/>
          </a:bodyPr>
          <a:lstStyle/>
          <a:p>
            <a:r>
              <a:rPr lang="en-US" sz="3200" b="1">
                <a:solidFill>
                  <a:srgbClr val="FFFF00"/>
                </a:solidFill>
                <a:latin typeface="Amasis MT Pro" panose="02040504050005020304" pitchFamily="18" charset="0"/>
                <a:cs typeface="Aharoni" panose="02010803020104030203" pitchFamily="2" charset="-79"/>
              </a:rPr>
              <a:t>Encryption</a:t>
            </a:r>
            <a:endParaRPr lang="en-US" sz="3200"/>
          </a:p>
        </p:txBody>
      </p:sp>
      <p:pic>
        <p:nvPicPr>
          <p:cNvPr id="8" name="Picture 7" descr="A blue and white flag with a skull on it&#10;&#10;Description automatically generated">
            <a:extLst>
              <a:ext uri="{FF2B5EF4-FFF2-40B4-BE49-F238E27FC236}">
                <a16:creationId xmlns:a16="http://schemas.microsoft.com/office/drawing/2014/main" id="{D46D8F79-2C9A-67CC-DE2A-3A23EB52104D}"/>
              </a:ext>
            </a:extLst>
          </p:cNvPr>
          <p:cNvPicPr>
            <a:picLocks noChangeAspect="1"/>
          </p:cNvPicPr>
          <p:nvPr/>
        </p:nvPicPr>
        <p:blipFill>
          <a:blip r:embed="rId6"/>
          <a:stretch>
            <a:fillRect/>
          </a:stretch>
        </p:blipFill>
        <p:spPr>
          <a:xfrm>
            <a:off x="16233387" y="-19514"/>
            <a:ext cx="2102005" cy="2102005"/>
          </a:xfrm>
          <a:prstGeom prst="rect">
            <a:avLst/>
          </a:prstGeom>
        </p:spPr>
      </p:pic>
    </p:spTree>
    <p:extLst>
      <p:ext uri="{BB962C8B-B14F-4D97-AF65-F5344CB8AC3E}">
        <p14:creationId xmlns:p14="http://schemas.microsoft.com/office/powerpoint/2010/main" val="37539333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5400000">
            <a:off x="13387323" y="3316641"/>
            <a:ext cx="9801354" cy="3634669"/>
          </a:xfrm>
          <a:custGeom>
            <a:avLst/>
            <a:gdLst/>
            <a:ahLst/>
            <a:cxnLst/>
            <a:rect l="l" t="t" r="r" b="b"/>
            <a:pathLst>
              <a:path w="9801354" h="3634669">
                <a:moveTo>
                  <a:pt x="0" y="0"/>
                </a:moveTo>
                <a:lnTo>
                  <a:pt x="9801354" y="0"/>
                </a:lnTo>
                <a:lnTo>
                  <a:pt x="9801354" y="3634668"/>
                </a:lnTo>
                <a:lnTo>
                  <a:pt x="0" y="3634668"/>
                </a:lnTo>
                <a:lnTo>
                  <a:pt x="0" y="0"/>
                </a:lnTo>
                <a:close/>
              </a:path>
            </a:pathLst>
          </a:custGeom>
          <a:blipFill>
            <a:blip r:embed="rId2">
              <a:alphaModFix amt="50000"/>
            </a:blip>
            <a:stretch>
              <a:fillRect/>
            </a:stretch>
          </a:blipFill>
        </p:spPr>
        <p:txBody>
          <a:bodyPr/>
          <a:lstStyle/>
          <a:p>
            <a:endParaRPr lang="en-AE"/>
          </a:p>
        </p:txBody>
      </p:sp>
      <p:sp>
        <p:nvSpPr>
          <p:cNvPr id="4" name="Freeform 4"/>
          <p:cNvSpPr/>
          <p:nvPr/>
        </p:nvSpPr>
        <p:spPr>
          <a:xfrm>
            <a:off x="15773400" y="9259188"/>
            <a:ext cx="2068109" cy="828139"/>
          </a:xfrm>
          <a:custGeom>
            <a:avLst/>
            <a:gdLst/>
            <a:ahLst/>
            <a:cxnLst/>
            <a:rect l="l" t="t" r="r" b="b"/>
            <a:pathLst>
              <a:path w="2068109" h="828139">
                <a:moveTo>
                  <a:pt x="0" y="0"/>
                </a:moveTo>
                <a:lnTo>
                  <a:pt x="2068109" y="0"/>
                </a:lnTo>
                <a:lnTo>
                  <a:pt x="2068109" y="828139"/>
                </a:lnTo>
                <a:lnTo>
                  <a:pt x="0" y="828139"/>
                </a:lnTo>
                <a:lnTo>
                  <a:pt x="0" y="0"/>
                </a:lnTo>
                <a:close/>
              </a:path>
            </a:pathLst>
          </a:custGeom>
          <a:blipFill>
            <a:blip r:embed="rId3"/>
            <a:stretch>
              <a:fillRect/>
            </a:stretch>
          </a:blipFill>
        </p:spPr>
        <p:txBody>
          <a:bodyPr/>
          <a:lstStyle/>
          <a:p>
            <a:endParaRPr lang="en-AE"/>
          </a:p>
        </p:txBody>
      </p:sp>
      <p:sp>
        <p:nvSpPr>
          <p:cNvPr id="5" name="Freeform 5"/>
          <p:cNvSpPr/>
          <p:nvPr/>
        </p:nvSpPr>
        <p:spPr>
          <a:xfrm>
            <a:off x="347742" y="9169748"/>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6" name="TextBox 5">
            <a:extLst>
              <a:ext uri="{FF2B5EF4-FFF2-40B4-BE49-F238E27FC236}">
                <a16:creationId xmlns:a16="http://schemas.microsoft.com/office/drawing/2014/main" id="{47284CA2-E057-6C52-F9E6-65729272DD42}"/>
              </a:ext>
            </a:extLst>
          </p:cNvPr>
          <p:cNvSpPr txBox="1"/>
          <p:nvPr/>
        </p:nvSpPr>
        <p:spPr>
          <a:xfrm>
            <a:off x="1817335" y="66174"/>
            <a:ext cx="1687866" cy="923330"/>
          </a:xfrm>
          <a:prstGeom prst="rect">
            <a:avLst/>
          </a:prstGeom>
          <a:noFill/>
        </p:spPr>
        <p:txBody>
          <a:bodyPr wrap="square" rtlCol="0">
            <a:spAutoFit/>
          </a:bodyPr>
          <a:lstStyle/>
          <a:p>
            <a:r>
              <a:rPr lang="en-US" sz="5400" b="1">
                <a:solidFill>
                  <a:srgbClr val="00B0F0"/>
                </a:solidFill>
                <a:latin typeface="Amasis MT Pro" panose="02040504050005020304" pitchFamily="18" charset="0"/>
                <a:cs typeface="Aharoni" panose="02010803020104030203" pitchFamily="2" charset="-79"/>
              </a:rPr>
              <a:t>RSA</a:t>
            </a:r>
          </a:p>
        </p:txBody>
      </p:sp>
      <p:cxnSp>
        <p:nvCxnSpPr>
          <p:cNvPr id="7" name="Straight Connector 6">
            <a:extLst>
              <a:ext uri="{FF2B5EF4-FFF2-40B4-BE49-F238E27FC236}">
                <a16:creationId xmlns:a16="http://schemas.microsoft.com/office/drawing/2014/main" id="{AAB9AB69-C0E9-3F07-CFCF-A7E5782931C8}"/>
              </a:ext>
            </a:extLst>
          </p:cNvPr>
          <p:cNvCxnSpPr>
            <a:cxnSpLocks/>
          </p:cNvCxnSpPr>
          <p:nvPr/>
        </p:nvCxnSpPr>
        <p:spPr>
          <a:xfrm>
            <a:off x="381000" y="989504"/>
            <a:ext cx="13639800"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ACB299F6-71D9-A603-7A57-385F7B5CB51C}"/>
              </a:ext>
            </a:extLst>
          </p:cNvPr>
          <p:cNvSpPr txBox="1"/>
          <p:nvPr/>
        </p:nvSpPr>
        <p:spPr>
          <a:xfrm>
            <a:off x="240065" y="1089580"/>
            <a:ext cx="2895601" cy="584775"/>
          </a:xfrm>
          <a:prstGeom prst="rect">
            <a:avLst/>
          </a:prstGeom>
          <a:noFill/>
        </p:spPr>
        <p:txBody>
          <a:bodyPr wrap="square" rtlCol="0">
            <a:spAutoFit/>
          </a:bodyPr>
          <a:lstStyle/>
          <a:p>
            <a:r>
              <a:rPr lang="en-US" sz="3200" b="1">
                <a:solidFill>
                  <a:srgbClr val="FFFF00"/>
                </a:solidFill>
                <a:latin typeface="Amasis MT Pro" panose="02040504050005020304" pitchFamily="18" charset="0"/>
                <a:cs typeface="Aharoni" panose="02010803020104030203" pitchFamily="2" charset="-79"/>
              </a:rPr>
              <a:t>Decryption</a:t>
            </a:r>
            <a:endParaRPr lang="en-US" sz="3200"/>
          </a:p>
        </p:txBody>
      </p:sp>
      <p:pic>
        <p:nvPicPr>
          <p:cNvPr id="8" name="Picture 7">
            <a:extLst>
              <a:ext uri="{FF2B5EF4-FFF2-40B4-BE49-F238E27FC236}">
                <a16:creationId xmlns:a16="http://schemas.microsoft.com/office/drawing/2014/main" id="{DDF8808E-500A-D335-B4D2-EB5A7C03D642}"/>
              </a:ext>
            </a:extLst>
          </p:cNvPr>
          <p:cNvPicPr>
            <a:picLocks noChangeAspect="1"/>
          </p:cNvPicPr>
          <p:nvPr/>
        </p:nvPicPr>
        <p:blipFill>
          <a:blip r:embed="rId5"/>
          <a:stretch>
            <a:fillRect/>
          </a:stretch>
        </p:blipFill>
        <p:spPr>
          <a:xfrm>
            <a:off x="2215533" y="1708037"/>
            <a:ext cx="13030200" cy="8326616"/>
          </a:xfrm>
          <a:prstGeom prst="rect">
            <a:avLst/>
          </a:prstGeom>
        </p:spPr>
      </p:pic>
      <p:pic>
        <p:nvPicPr>
          <p:cNvPr id="9" name="Picture 8" descr="A blue and white flag with a skull on it&#10;&#10;Description automatically generated">
            <a:extLst>
              <a:ext uri="{FF2B5EF4-FFF2-40B4-BE49-F238E27FC236}">
                <a16:creationId xmlns:a16="http://schemas.microsoft.com/office/drawing/2014/main" id="{395F943A-F7F0-92D9-AC92-1BFCE027C34B}"/>
              </a:ext>
            </a:extLst>
          </p:cNvPr>
          <p:cNvPicPr>
            <a:picLocks noChangeAspect="1"/>
          </p:cNvPicPr>
          <p:nvPr/>
        </p:nvPicPr>
        <p:blipFill>
          <a:blip r:embed="rId6"/>
          <a:stretch>
            <a:fillRect/>
          </a:stretch>
        </p:blipFill>
        <p:spPr>
          <a:xfrm>
            <a:off x="16233387" y="-19514"/>
            <a:ext cx="2102005" cy="2102005"/>
          </a:xfrm>
          <a:prstGeom prst="rect">
            <a:avLst/>
          </a:prstGeom>
        </p:spPr>
      </p:pic>
    </p:spTree>
    <p:extLst>
      <p:ext uri="{BB962C8B-B14F-4D97-AF65-F5344CB8AC3E}">
        <p14:creationId xmlns:p14="http://schemas.microsoft.com/office/powerpoint/2010/main" val="20270821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2916047" y="8831647"/>
            <a:ext cx="12076659" cy="7637425"/>
          </a:xfrm>
          <a:custGeom>
            <a:avLst/>
            <a:gdLst/>
            <a:ahLst/>
            <a:cxnLst/>
            <a:rect l="l" t="t" r="r" b="b"/>
            <a:pathLst>
              <a:path w="12076659" h="7637425">
                <a:moveTo>
                  <a:pt x="0" y="0"/>
                </a:moveTo>
                <a:lnTo>
                  <a:pt x="12076659" y="0"/>
                </a:lnTo>
                <a:lnTo>
                  <a:pt x="12076659" y="7637425"/>
                </a:lnTo>
                <a:lnTo>
                  <a:pt x="0" y="7637425"/>
                </a:lnTo>
                <a:lnTo>
                  <a:pt x="0" y="0"/>
                </a:lnTo>
                <a:close/>
              </a:path>
            </a:pathLst>
          </a:custGeom>
          <a:blipFill>
            <a:blip r:embed="rId2">
              <a:alphaModFix amt="50000"/>
            </a:blip>
            <a:stretch>
              <a:fillRect l="-2958" r="-2958"/>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p:cNvSpPr/>
          <p:nvPr/>
        </p:nvSpPr>
        <p:spPr>
          <a:xfrm>
            <a:off x="2916047" y="-5095497"/>
            <a:ext cx="12076659" cy="7210772"/>
          </a:xfrm>
          <a:custGeom>
            <a:avLst/>
            <a:gdLst/>
            <a:ahLst/>
            <a:cxnLst/>
            <a:rect l="l" t="t" r="r" b="b"/>
            <a:pathLst>
              <a:path w="12076659" h="7210772">
                <a:moveTo>
                  <a:pt x="0" y="0"/>
                </a:moveTo>
                <a:lnTo>
                  <a:pt x="12076659" y="0"/>
                </a:lnTo>
                <a:lnTo>
                  <a:pt x="12076659" y="7210772"/>
                </a:lnTo>
                <a:lnTo>
                  <a:pt x="0" y="7210772"/>
                </a:lnTo>
                <a:lnTo>
                  <a:pt x="0" y="0"/>
                </a:lnTo>
                <a:close/>
              </a:path>
            </a:pathLst>
          </a:custGeom>
          <a:blipFill>
            <a:blip r:embed="rId2">
              <a:alphaModFix amt="50000"/>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4" name="Freeform 4"/>
          <p:cNvSpPr/>
          <p:nvPr/>
        </p:nvSpPr>
        <p:spPr>
          <a:xfrm>
            <a:off x="15561691" y="9068677"/>
            <a:ext cx="2068109" cy="828139"/>
          </a:xfrm>
          <a:custGeom>
            <a:avLst/>
            <a:gdLst/>
            <a:ahLst/>
            <a:cxnLst/>
            <a:rect l="l" t="t" r="r" b="b"/>
            <a:pathLst>
              <a:path w="2068109" h="828139">
                <a:moveTo>
                  <a:pt x="0" y="0"/>
                </a:moveTo>
                <a:lnTo>
                  <a:pt x="2068110" y="0"/>
                </a:lnTo>
                <a:lnTo>
                  <a:pt x="2068110" y="828139"/>
                </a:lnTo>
                <a:lnTo>
                  <a:pt x="0" y="828139"/>
                </a:lnTo>
                <a:lnTo>
                  <a:pt x="0" y="0"/>
                </a:lnTo>
                <a:close/>
              </a:path>
            </a:pathLst>
          </a:custGeom>
          <a:blipFill>
            <a:blip r:embed="rId3"/>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Freeform 5"/>
          <p:cNvSpPr/>
          <p:nvPr/>
        </p:nvSpPr>
        <p:spPr>
          <a:xfrm>
            <a:off x="375200" y="9008917"/>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TextBox 6">
            <a:extLst>
              <a:ext uri="{FF2B5EF4-FFF2-40B4-BE49-F238E27FC236}">
                <a16:creationId xmlns:a16="http://schemas.microsoft.com/office/drawing/2014/main" id="{DDA6E74A-FE42-C46C-74B6-9145FDFC3EC1}"/>
              </a:ext>
            </a:extLst>
          </p:cNvPr>
          <p:cNvSpPr txBox="1"/>
          <p:nvPr/>
        </p:nvSpPr>
        <p:spPr>
          <a:xfrm>
            <a:off x="804746" y="5991317"/>
            <a:ext cx="16306800" cy="2123658"/>
          </a:xfrm>
          <a:prstGeom prst="rect">
            <a:avLst/>
          </a:prstGeom>
          <a:noFill/>
        </p:spPr>
        <p:txBody>
          <a:bodyPr wrap="square" lIns="91440" tIns="45720" rIns="91440" bIns="45720" rtl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600" b="1" i="0" u="none" strike="noStrike" kern="1200" cap="none" spc="0" normalizeH="0" baseline="0" noProof="0">
                <a:ln>
                  <a:noFill/>
                </a:ln>
                <a:solidFill>
                  <a:srgbClr val="F7B17A"/>
                </a:solidFill>
                <a:effectLst/>
                <a:uLnTx/>
                <a:uFillTx/>
                <a:latin typeface="Amasis MT Pro"/>
                <a:cs typeface="Aharoni"/>
              </a:rPr>
              <a:t>Part 1:</a:t>
            </a:r>
            <a:r>
              <a:rPr kumimoji="0" lang="en-US" sz="6600" b="1" i="0" u="none" strike="noStrike" kern="1200" cap="none" spc="0" normalizeH="0" baseline="0" noProof="0">
                <a:ln>
                  <a:noFill/>
                </a:ln>
                <a:solidFill>
                  <a:prstClr val="white"/>
                </a:solidFill>
                <a:effectLst/>
                <a:uLnTx/>
                <a:uFillTx/>
                <a:latin typeface="Amasis MT Pro"/>
                <a:cs typeface="Aharoni"/>
              </a:rPr>
              <a:t> </a:t>
            </a:r>
            <a:r>
              <a:rPr kumimoji="0" lang="en-US" sz="6600" i="0" u="none" strike="noStrike" kern="1200" cap="none" spc="0" normalizeH="0" baseline="0" noProof="0">
                <a:ln>
                  <a:noFill/>
                </a:ln>
                <a:solidFill>
                  <a:prstClr val="white"/>
                </a:solidFill>
                <a:effectLst/>
                <a:uLnTx/>
                <a:uFillTx/>
                <a:latin typeface="Amasis MT Pro"/>
                <a:cs typeface="Aharoni"/>
              </a:rPr>
              <a:t>Data representations and essential functions in Python</a:t>
            </a:r>
          </a:p>
        </p:txBody>
      </p:sp>
      <p:pic>
        <p:nvPicPr>
          <p:cNvPr id="10" name="Picture 9" descr="A blue and white flag with a skull on it&#10;&#10;Description automatically generated">
            <a:extLst>
              <a:ext uri="{FF2B5EF4-FFF2-40B4-BE49-F238E27FC236}">
                <a16:creationId xmlns:a16="http://schemas.microsoft.com/office/drawing/2014/main" id="{5101833E-77C9-4585-C8DC-C3300820E9DD}"/>
              </a:ext>
            </a:extLst>
          </p:cNvPr>
          <p:cNvPicPr>
            <a:picLocks noChangeAspect="1"/>
          </p:cNvPicPr>
          <p:nvPr/>
        </p:nvPicPr>
        <p:blipFill>
          <a:blip r:embed="rId5"/>
          <a:stretch>
            <a:fillRect/>
          </a:stretch>
        </p:blipFill>
        <p:spPr>
          <a:xfrm>
            <a:off x="6949997" y="1499839"/>
            <a:ext cx="3774687" cy="3774687"/>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2916047" y="8831647"/>
            <a:ext cx="12076659" cy="7637425"/>
          </a:xfrm>
          <a:custGeom>
            <a:avLst/>
            <a:gdLst/>
            <a:ahLst/>
            <a:cxnLst/>
            <a:rect l="l" t="t" r="r" b="b"/>
            <a:pathLst>
              <a:path w="12076659" h="7637425">
                <a:moveTo>
                  <a:pt x="0" y="0"/>
                </a:moveTo>
                <a:lnTo>
                  <a:pt x="12076659" y="0"/>
                </a:lnTo>
                <a:lnTo>
                  <a:pt x="12076659" y="7637425"/>
                </a:lnTo>
                <a:lnTo>
                  <a:pt x="0" y="7637425"/>
                </a:lnTo>
                <a:lnTo>
                  <a:pt x="0" y="0"/>
                </a:lnTo>
                <a:close/>
              </a:path>
            </a:pathLst>
          </a:custGeom>
          <a:blipFill>
            <a:blip r:embed="rId2">
              <a:alphaModFix amt="50000"/>
            </a:blip>
            <a:stretch>
              <a:fillRect l="-2958" r="-2958"/>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p:cNvSpPr/>
          <p:nvPr/>
        </p:nvSpPr>
        <p:spPr>
          <a:xfrm>
            <a:off x="2916047" y="-5095497"/>
            <a:ext cx="12076659" cy="7210772"/>
          </a:xfrm>
          <a:custGeom>
            <a:avLst/>
            <a:gdLst/>
            <a:ahLst/>
            <a:cxnLst/>
            <a:rect l="l" t="t" r="r" b="b"/>
            <a:pathLst>
              <a:path w="12076659" h="7210772">
                <a:moveTo>
                  <a:pt x="0" y="0"/>
                </a:moveTo>
                <a:lnTo>
                  <a:pt x="12076659" y="0"/>
                </a:lnTo>
                <a:lnTo>
                  <a:pt x="12076659" y="7210772"/>
                </a:lnTo>
                <a:lnTo>
                  <a:pt x="0" y="7210772"/>
                </a:lnTo>
                <a:lnTo>
                  <a:pt x="0" y="0"/>
                </a:lnTo>
                <a:close/>
              </a:path>
            </a:pathLst>
          </a:custGeom>
          <a:blipFill>
            <a:blip r:embed="rId2">
              <a:alphaModFix amt="50000"/>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4" name="Freeform 4"/>
          <p:cNvSpPr/>
          <p:nvPr/>
        </p:nvSpPr>
        <p:spPr>
          <a:xfrm>
            <a:off x="15561691" y="9068677"/>
            <a:ext cx="2068109" cy="828139"/>
          </a:xfrm>
          <a:custGeom>
            <a:avLst/>
            <a:gdLst/>
            <a:ahLst/>
            <a:cxnLst/>
            <a:rect l="l" t="t" r="r" b="b"/>
            <a:pathLst>
              <a:path w="2068109" h="828139">
                <a:moveTo>
                  <a:pt x="0" y="0"/>
                </a:moveTo>
                <a:lnTo>
                  <a:pt x="2068110" y="0"/>
                </a:lnTo>
                <a:lnTo>
                  <a:pt x="2068110" y="828139"/>
                </a:lnTo>
                <a:lnTo>
                  <a:pt x="0" y="828139"/>
                </a:lnTo>
                <a:lnTo>
                  <a:pt x="0" y="0"/>
                </a:lnTo>
                <a:close/>
              </a:path>
            </a:pathLst>
          </a:custGeom>
          <a:blipFill>
            <a:blip r:embed="rId3"/>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Freeform 5"/>
          <p:cNvSpPr/>
          <p:nvPr/>
        </p:nvSpPr>
        <p:spPr>
          <a:xfrm>
            <a:off x="375200" y="9008917"/>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TextBox 6">
            <a:extLst>
              <a:ext uri="{FF2B5EF4-FFF2-40B4-BE49-F238E27FC236}">
                <a16:creationId xmlns:a16="http://schemas.microsoft.com/office/drawing/2014/main" id="{DDA6E74A-FE42-C46C-74B6-9145FDFC3EC1}"/>
              </a:ext>
            </a:extLst>
          </p:cNvPr>
          <p:cNvSpPr txBox="1"/>
          <p:nvPr/>
        </p:nvSpPr>
        <p:spPr>
          <a:xfrm>
            <a:off x="6509084" y="4187904"/>
            <a:ext cx="7848600" cy="110799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600" b="1" i="0" u="none" strike="noStrike" kern="1200" cap="none" spc="0" normalizeH="0" baseline="0" noProof="0">
                <a:ln>
                  <a:noFill/>
                </a:ln>
                <a:solidFill>
                  <a:prstClr val="white"/>
                </a:solidFill>
                <a:effectLst/>
                <a:uLnTx/>
                <a:uFillTx/>
                <a:latin typeface="Amasis MT Pro" panose="02040504050005020304" pitchFamily="18" charset="0"/>
                <a:ea typeface="+mn-ea"/>
                <a:cs typeface="Aharoni" panose="02010803020104030203" pitchFamily="2" charset="-79"/>
              </a:rPr>
              <a:t>15 minutes break</a:t>
            </a:r>
            <a:endParaRPr kumimoji="0" lang="en-US" sz="6600" b="0" i="0" u="none" strike="noStrike" kern="1200" cap="none" spc="0" normalizeH="0" baseline="0" noProof="0">
              <a:ln>
                <a:noFill/>
              </a:ln>
              <a:solidFill>
                <a:prstClr val="white"/>
              </a:solidFill>
              <a:effectLst/>
              <a:uLnTx/>
              <a:uFillTx/>
              <a:latin typeface="Amasis MT Pro" panose="02040504050005020304" pitchFamily="18" charset="0"/>
              <a:ea typeface="+mn-ea"/>
              <a:cs typeface="Aharoni" panose="02010803020104030203" pitchFamily="2" charset="-79"/>
            </a:endParaRPr>
          </a:p>
        </p:txBody>
      </p:sp>
      <p:pic>
        <p:nvPicPr>
          <p:cNvPr id="8" name="Graphic 7" descr="Stopwatch 25% outline">
            <a:extLst>
              <a:ext uri="{FF2B5EF4-FFF2-40B4-BE49-F238E27FC236}">
                <a16:creationId xmlns:a16="http://schemas.microsoft.com/office/drawing/2014/main" id="{F1013C49-C933-89D4-F431-08F1303C5F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962400" y="3543300"/>
            <a:ext cx="2397204" cy="2397204"/>
          </a:xfrm>
          <a:prstGeom prst="rect">
            <a:avLst/>
          </a:prstGeom>
        </p:spPr>
      </p:pic>
      <p:pic>
        <p:nvPicPr>
          <p:cNvPr id="6" name="Picture 5" descr="A blue and white flag with a skull on it&#10;&#10;Description automatically generated">
            <a:extLst>
              <a:ext uri="{FF2B5EF4-FFF2-40B4-BE49-F238E27FC236}">
                <a16:creationId xmlns:a16="http://schemas.microsoft.com/office/drawing/2014/main" id="{04FFAA37-ED91-B8D9-D486-BD01DED185C0}"/>
              </a:ext>
            </a:extLst>
          </p:cNvPr>
          <p:cNvPicPr>
            <a:picLocks noChangeAspect="1"/>
          </p:cNvPicPr>
          <p:nvPr/>
        </p:nvPicPr>
        <p:blipFill>
          <a:blip r:embed="rId7"/>
          <a:stretch>
            <a:fillRect/>
          </a:stretch>
        </p:blipFill>
        <p:spPr>
          <a:xfrm>
            <a:off x="16185995" y="27307"/>
            <a:ext cx="2102005" cy="2102005"/>
          </a:xfrm>
          <a:prstGeom prst="rect">
            <a:avLst/>
          </a:prstGeom>
        </p:spPr>
      </p:pic>
    </p:spTree>
    <p:extLst>
      <p:ext uri="{BB962C8B-B14F-4D97-AF65-F5344CB8AC3E}">
        <p14:creationId xmlns:p14="http://schemas.microsoft.com/office/powerpoint/2010/main" val="4532944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5400000">
            <a:off x="13387323" y="3316641"/>
            <a:ext cx="9801354" cy="3634669"/>
          </a:xfrm>
          <a:custGeom>
            <a:avLst/>
            <a:gdLst/>
            <a:ahLst/>
            <a:cxnLst/>
            <a:rect l="l" t="t" r="r" b="b"/>
            <a:pathLst>
              <a:path w="9801354" h="3634669">
                <a:moveTo>
                  <a:pt x="0" y="0"/>
                </a:moveTo>
                <a:lnTo>
                  <a:pt x="9801354" y="0"/>
                </a:lnTo>
                <a:lnTo>
                  <a:pt x="9801354" y="3634668"/>
                </a:lnTo>
                <a:lnTo>
                  <a:pt x="0" y="3634668"/>
                </a:lnTo>
                <a:lnTo>
                  <a:pt x="0" y="0"/>
                </a:lnTo>
                <a:close/>
              </a:path>
            </a:pathLst>
          </a:custGeom>
          <a:blipFill>
            <a:blip r:embed="rId2">
              <a:alphaModFix amt="50000"/>
            </a:blip>
            <a:stretch>
              <a:fillRect/>
            </a:stretch>
          </a:blipFill>
        </p:spPr>
        <p:txBody>
          <a:bodyPr/>
          <a:lstStyle/>
          <a:p>
            <a:endParaRPr lang="en-AE"/>
          </a:p>
        </p:txBody>
      </p:sp>
      <p:sp>
        <p:nvSpPr>
          <p:cNvPr id="4" name="Freeform 4"/>
          <p:cNvSpPr/>
          <p:nvPr/>
        </p:nvSpPr>
        <p:spPr>
          <a:xfrm>
            <a:off x="15773400" y="9259188"/>
            <a:ext cx="2068109" cy="828139"/>
          </a:xfrm>
          <a:custGeom>
            <a:avLst/>
            <a:gdLst/>
            <a:ahLst/>
            <a:cxnLst/>
            <a:rect l="l" t="t" r="r" b="b"/>
            <a:pathLst>
              <a:path w="2068109" h="828139">
                <a:moveTo>
                  <a:pt x="0" y="0"/>
                </a:moveTo>
                <a:lnTo>
                  <a:pt x="2068109" y="0"/>
                </a:lnTo>
                <a:lnTo>
                  <a:pt x="2068109" y="828139"/>
                </a:lnTo>
                <a:lnTo>
                  <a:pt x="0" y="828139"/>
                </a:lnTo>
                <a:lnTo>
                  <a:pt x="0" y="0"/>
                </a:lnTo>
                <a:close/>
              </a:path>
            </a:pathLst>
          </a:custGeom>
          <a:blipFill>
            <a:blip r:embed="rId3"/>
            <a:stretch>
              <a:fillRect/>
            </a:stretch>
          </a:blipFill>
        </p:spPr>
        <p:txBody>
          <a:bodyPr/>
          <a:lstStyle/>
          <a:p>
            <a:endParaRPr lang="en-AE"/>
          </a:p>
        </p:txBody>
      </p:sp>
      <p:sp>
        <p:nvSpPr>
          <p:cNvPr id="5" name="Freeform 5"/>
          <p:cNvSpPr/>
          <p:nvPr/>
        </p:nvSpPr>
        <p:spPr>
          <a:xfrm>
            <a:off x="347742" y="9169748"/>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6" name="TextBox 5">
            <a:extLst>
              <a:ext uri="{FF2B5EF4-FFF2-40B4-BE49-F238E27FC236}">
                <a16:creationId xmlns:a16="http://schemas.microsoft.com/office/drawing/2014/main" id="{47284CA2-E057-6C52-F9E6-65729272DD42}"/>
              </a:ext>
            </a:extLst>
          </p:cNvPr>
          <p:cNvSpPr txBox="1"/>
          <p:nvPr/>
        </p:nvSpPr>
        <p:spPr>
          <a:xfrm>
            <a:off x="6871323" y="3880764"/>
            <a:ext cx="4552251" cy="1200329"/>
          </a:xfrm>
          <a:prstGeom prst="rect">
            <a:avLst/>
          </a:prstGeom>
          <a:noFill/>
        </p:spPr>
        <p:txBody>
          <a:bodyPr wrap="square" lIns="91440" tIns="45720" rIns="91440" bIns="45720" rtlCol="0" anchor="t">
            <a:spAutoFit/>
          </a:bodyPr>
          <a:lstStyle/>
          <a:p>
            <a:r>
              <a:rPr lang="en-US" sz="7200" b="1">
                <a:solidFill>
                  <a:srgbClr val="00B0F0"/>
                </a:solidFill>
                <a:latin typeface="Amasis MT Pro"/>
                <a:cs typeface="Aharoni"/>
              </a:rPr>
              <a:t>Lab 101</a:t>
            </a:r>
            <a:endParaRPr lang="en-US" sz="7200">
              <a:cs typeface="Calibri"/>
            </a:endParaRPr>
          </a:p>
        </p:txBody>
      </p:sp>
      <p:cxnSp>
        <p:nvCxnSpPr>
          <p:cNvPr id="7" name="Straight Connector 6">
            <a:extLst>
              <a:ext uri="{FF2B5EF4-FFF2-40B4-BE49-F238E27FC236}">
                <a16:creationId xmlns:a16="http://schemas.microsoft.com/office/drawing/2014/main" id="{AAB9AB69-C0E9-3F07-CFCF-A7E5782931C8}"/>
              </a:ext>
            </a:extLst>
          </p:cNvPr>
          <p:cNvCxnSpPr>
            <a:cxnSpLocks/>
          </p:cNvCxnSpPr>
          <p:nvPr/>
        </p:nvCxnSpPr>
        <p:spPr>
          <a:xfrm>
            <a:off x="1964675" y="5286082"/>
            <a:ext cx="13639800"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Picture 8" descr="A blue and white flag with a skull on it&#10;&#10;Description automatically generated">
            <a:extLst>
              <a:ext uri="{FF2B5EF4-FFF2-40B4-BE49-F238E27FC236}">
                <a16:creationId xmlns:a16="http://schemas.microsoft.com/office/drawing/2014/main" id="{395F943A-F7F0-92D9-AC92-1BFCE027C34B}"/>
              </a:ext>
            </a:extLst>
          </p:cNvPr>
          <p:cNvPicPr>
            <a:picLocks noChangeAspect="1"/>
          </p:cNvPicPr>
          <p:nvPr/>
        </p:nvPicPr>
        <p:blipFill>
          <a:blip r:embed="rId5"/>
          <a:stretch>
            <a:fillRect/>
          </a:stretch>
        </p:blipFill>
        <p:spPr>
          <a:xfrm>
            <a:off x="16233387" y="-19514"/>
            <a:ext cx="2102005" cy="2102005"/>
          </a:xfrm>
          <a:prstGeom prst="rect">
            <a:avLst/>
          </a:prstGeom>
        </p:spPr>
      </p:pic>
    </p:spTree>
    <p:extLst>
      <p:ext uri="{BB962C8B-B14F-4D97-AF65-F5344CB8AC3E}">
        <p14:creationId xmlns:p14="http://schemas.microsoft.com/office/powerpoint/2010/main" val="47501404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AE"/>
          </a:p>
        </p:txBody>
      </p:sp>
      <p:grpSp>
        <p:nvGrpSpPr>
          <p:cNvPr id="3" name="Group 3"/>
          <p:cNvGrpSpPr>
            <a:grpSpLocks noChangeAspect="1"/>
          </p:cNvGrpSpPr>
          <p:nvPr/>
        </p:nvGrpSpPr>
        <p:grpSpPr>
          <a:xfrm>
            <a:off x="4320369" y="4603494"/>
            <a:ext cx="9071077" cy="1080011"/>
            <a:chOff x="0" y="0"/>
            <a:chExt cx="12094769" cy="1440015"/>
          </a:xfrm>
        </p:grpSpPr>
        <p:sp>
          <p:nvSpPr>
            <p:cNvPr id="4" name="Freeform 4"/>
            <p:cNvSpPr/>
            <p:nvPr/>
          </p:nvSpPr>
          <p:spPr>
            <a:xfrm>
              <a:off x="0" y="0"/>
              <a:ext cx="12094718" cy="1440053"/>
            </a:xfrm>
            <a:custGeom>
              <a:avLst/>
              <a:gdLst/>
              <a:ahLst/>
              <a:cxnLst/>
              <a:rect l="l" t="t" r="r" b="b"/>
              <a:pathLst>
                <a:path w="12094718" h="1440053">
                  <a:moveTo>
                    <a:pt x="3578860" y="297815"/>
                  </a:moveTo>
                  <a:lnTo>
                    <a:pt x="3578860" y="440563"/>
                  </a:lnTo>
                  <a:lnTo>
                    <a:pt x="3721608" y="440563"/>
                  </a:lnTo>
                  <a:lnTo>
                    <a:pt x="3721608" y="726059"/>
                  </a:lnTo>
                  <a:lnTo>
                    <a:pt x="3293364" y="726059"/>
                  </a:lnTo>
                  <a:lnTo>
                    <a:pt x="3293364" y="440563"/>
                  </a:lnTo>
                  <a:lnTo>
                    <a:pt x="3436112" y="440563"/>
                  </a:lnTo>
                  <a:lnTo>
                    <a:pt x="3436112" y="297815"/>
                  </a:lnTo>
                  <a:close/>
                  <a:moveTo>
                    <a:pt x="10193274" y="285623"/>
                  </a:moveTo>
                  <a:lnTo>
                    <a:pt x="10193274" y="1142238"/>
                  </a:lnTo>
                  <a:lnTo>
                    <a:pt x="9765030" y="1142238"/>
                  </a:lnTo>
                  <a:lnTo>
                    <a:pt x="9765030" y="285623"/>
                  </a:lnTo>
                  <a:close/>
                  <a:moveTo>
                    <a:pt x="1391920" y="0"/>
                  </a:moveTo>
                  <a:lnTo>
                    <a:pt x="1391920" y="1427861"/>
                  </a:lnTo>
                  <a:lnTo>
                    <a:pt x="1677416" y="1427861"/>
                  </a:lnTo>
                  <a:lnTo>
                    <a:pt x="1820164" y="1427861"/>
                  </a:lnTo>
                  <a:lnTo>
                    <a:pt x="1820164" y="856742"/>
                  </a:lnTo>
                  <a:lnTo>
                    <a:pt x="2248535" y="856742"/>
                  </a:lnTo>
                  <a:lnTo>
                    <a:pt x="2248535" y="1427861"/>
                  </a:lnTo>
                  <a:lnTo>
                    <a:pt x="2676906" y="1427861"/>
                  </a:lnTo>
                  <a:lnTo>
                    <a:pt x="2676779" y="0"/>
                  </a:lnTo>
                  <a:lnTo>
                    <a:pt x="2248535" y="0"/>
                  </a:lnTo>
                  <a:lnTo>
                    <a:pt x="2248535" y="571119"/>
                  </a:lnTo>
                  <a:lnTo>
                    <a:pt x="1820164" y="571119"/>
                  </a:lnTo>
                  <a:lnTo>
                    <a:pt x="1820164" y="0"/>
                  </a:lnTo>
                  <a:close/>
                  <a:moveTo>
                    <a:pt x="4340225" y="0"/>
                  </a:moveTo>
                  <a:lnTo>
                    <a:pt x="4340225" y="1427861"/>
                  </a:lnTo>
                  <a:lnTo>
                    <a:pt x="4768596" y="1427861"/>
                  </a:lnTo>
                  <a:lnTo>
                    <a:pt x="4768596" y="713867"/>
                  </a:lnTo>
                  <a:lnTo>
                    <a:pt x="4911344" y="713867"/>
                  </a:lnTo>
                  <a:lnTo>
                    <a:pt x="4911344" y="856742"/>
                  </a:lnTo>
                  <a:lnTo>
                    <a:pt x="5054092" y="856742"/>
                  </a:lnTo>
                  <a:lnTo>
                    <a:pt x="5054092" y="999490"/>
                  </a:lnTo>
                  <a:lnTo>
                    <a:pt x="5196840" y="999490"/>
                  </a:lnTo>
                  <a:lnTo>
                    <a:pt x="5196840" y="1427861"/>
                  </a:lnTo>
                  <a:lnTo>
                    <a:pt x="5625211" y="1427861"/>
                  </a:lnTo>
                  <a:lnTo>
                    <a:pt x="5625211" y="0"/>
                  </a:lnTo>
                  <a:lnTo>
                    <a:pt x="5196840" y="0"/>
                  </a:lnTo>
                  <a:lnTo>
                    <a:pt x="5196840" y="428371"/>
                  </a:lnTo>
                  <a:lnTo>
                    <a:pt x="5054092" y="428371"/>
                  </a:lnTo>
                  <a:lnTo>
                    <a:pt x="5054092" y="285623"/>
                  </a:lnTo>
                  <a:lnTo>
                    <a:pt x="4911217" y="285623"/>
                  </a:lnTo>
                  <a:lnTo>
                    <a:pt x="4911217" y="142748"/>
                  </a:lnTo>
                  <a:lnTo>
                    <a:pt x="4768469" y="142748"/>
                  </a:lnTo>
                  <a:lnTo>
                    <a:pt x="4768469" y="0"/>
                  </a:lnTo>
                  <a:close/>
                  <a:moveTo>
                    <a:pt x="9479407" y="0"/>
                  </a:moveTo>
                  <a:lnTo>
                    <a:pt x="9479407" y="142748"/>
                  </a:lnTo>
                  <a:lnTo>
                    <a:pt x="9336659" y="142748"/>
                  </a:lnTo>
                  <a:lnTo>
                    <a:pt x="9336659" y="1284986"/>
                  </a:lnTo>
                  <a:lnTo>
                    <a:pt x="9479407" y="1284986"/>
                  </a:lnTo>
                  <a:lnTo>
                    <a:pt x="9479407" y="1427734"/>
                  </a:lnTo>
                  <a:lnTo>
                    <a:pt x="10478770" y="1427734"/>
                  </a:lnTo>
                  <a:lnTo>
                    <a:pt x="10478770" y="1284986"/>
                  </a:lnTo>
                  <a:lnTo>
                    <a:pt x="10621518" y="1284986"/>
                  </a:lnTo>
                  <a:lnTo>
                    <a:pt x="10621518" y="142748"/>
                  </a:lnTo>
                  <a:lnTo>
                    <a:pt x="10478897" y="142748"/>
                  </a:lnTo>
                  <a:lnTo>
                    <a:pt x="10478897" y="0"/>
                  </a:lnTo>
                  <a:close/>
                  <a:moveTo>
                    <a:pt x="5825490" y="4191"/>
                  </a:moveTo>
                  <a:lnTo>
                    <a:pt x="5825490" y="1431925"/>
                  </a:lnTo>
                  <a:lnTo>
                    <a:pt x="6253861" y="1431925"/>
                  </a:lnTo>
                  <a:lnTo>
                    <a:pt x="6253861" y="1003681"/>
                  </a:lnTo>
                  <a:lnTo>
                    <a:pt x="6396609" y="1003681"/>
                  </a:lnTo>
                  <a:lnTo>
                    <a:pt x="6396609" y="1146429"/>
                  </a:lnTo>
                  <a:lnTo>
                    <a:pt x="6539357" y="1146429"/>
                  </a:lnTo>
                  <a:lnTo>
                    <a:pt x="6539357" y="1289177"/>
                  </a:lnTo>
                  <a:lnTo>
                    <a:pt x="6682105" y="1289177"/>
                  </a:lnTo>
                  <a:lnTo>
                    <a:pt x="6682105" y="1431925"/>
                  </a:lnTo>
                  <a:lnTo>
                    <a:pt x="7110476" y="1431925"/>
                  </a:lnTo>
                  <a:lnTo>
                    <a:pt x="7110476" y="1289177"/>
                  </a:lnTo>
                  <a:lnTo>
                    <a:pt x="6967728" y="1289177"/>
                  </a:lnTo>
                  <a:lnTo>
                    <a:pt x="6967728" y="1146429"/>
                  </a:lnTo>
                  <a:lnTo>
                    <a:pt x="6824980" y="1146429"/>
                  </a:lnTo>
                  <a:lnTo>
                    <a:pt x="6824980" y="1003681"/>
                  </a:lnTo>
                  <a:lnTo>
                    <a:pt x="6682105" y="1003681"/>
                  </a:lnTo>
                  <a:lnTo>
                    <a:pt x="6682105" y="860806"/>
                  </a:lnTo>
                  <a:lnTo>
                    <a:pt x="6539357" y="860806"/>
                  </a:lnTo>
                  <a:lnTo>
                    <a:pt x="6539357" y="575310"/>
                  </a:lnTo>
                  <a:lnTo>
                    <a:pt x="6682105" y="575310"/>
                  </a:lnTo>
                  <a:lnTo>
                    <a:pt x="6682105" y="432562"/>
                  </a:lnTo>
                  <a:lnTo>
                    <a:pt x="6824980" y="432562"/>
                  </a:lnTo>
                  <a:lnTo>
                    <a:pt x="6824980" y="289687"/>
                  </a:lnTo>
                  <a:lnTo>
                    <a:pt x="6967728" y="289687"/>
                  </a:lnTo>
                  <a:lnTo>
                    <a:pt x="6967728" y="146939"/>
                  </a:lnTo>
                  <a:lnTo>
                    <a:pt x="7110476" y="146939"/>
                  </a:lnTo>
                  <a:lnTo>
                    <a:pt x="7110476" y="4191"/>
                  </a:lnTo>
                  <a:lnTo>
                    <a:pt x="6682105" y="4191"/>
                  </a:lnTo>
                  <a:lnTo>
                    <a:pt x="6682105" y="146939"/>
                  </a:lnTo>
                  <a:lnTo>
                    <a:pt x="6539357" y="146939"/>
                  </a:lnTo>
                  <a:lnTo>
                    <a:pt x="6539357" y="289687"/>
                  </a:lnTo>
                  <a:lnTo>
                    <a:pt x="6396609" y="289687"/>
                  </a:lnTo>
                  <a:lnTo>
                    <a:pt x="6396609" y="432562"/>
                  </a:lnTo>
                  <a:lnTo>
                    <a:pt x="6253861" y="432562"/>
                  </a:lnTo>
                  <a:lnTo>
                    <a:pt x="6253861" y="4191"/>
                  </a:lnTo>
                  <a:close/>
                  <a:moveTo>
                    <a:pt x="0" y="10795"/>
                  </a:moveTo>
                  <a:lnTo>
                    <a:pt x="0" y="296418"/>
                  </a:lnTo>
                  <a:lnTo>
                    <a:pt x="428244" y="296418"/>
                  </a:lnTo>
                  <a:lnTo>
                    <a:pt x="428244" y="1438656"/>
                  </a:lnTo>
                  <a:lnTo>
                    <a:pt x="856615" y="1438656"/>
                  </a:lnTo>
                  <a:lnTo>
                    <a:pt x="856615" y="296418"/>
                  </a:lnTo>
                  <a:lnTo>
                    <a:pt x="1284986" y="296418"/>
                  </a:lnTo>
                  <a:lnTo>
                    <a:pt x="1284986" y="10795"/>
                  </a:lnTo>
                  <a:close/>
                  <a:moveTo>
                    <a:pt x="7912354" y="10795"/>
                  </a:moveTo>
                  <a:lnTo>
                    <a:pt x="7912354" y="724662"/>
                  </a:lnTo>
                  <a:lnTo>
                    <a:pt x="8055102" y="724662"/>
                  </a:lnTo>
                  <a:lnTo>
                    <a:pt x="8055102" y="867537"/>
                  </a:lnTo>
                  <a:lnTo>
                    <a:pt x="8197850" y="867537"/>
                  </a:lnTo>
                  <a:lnTo>
                    <a:pt x="8197850" y="1010285"/>
                  </a:lnTo>
                  <a:lnTo>
                    <a:pt x="8340598" y="1010285"/>
                  </a:lnTo>
                  <a:lnTo>
                    <a:pt x="8340598" y="1438656"/>
                  </a:lnTo>
                  <a:lnTo>
                    <a:pt x="8768969" y="1438656"/>
                  </a:lnTo>
                  <a:lnTo>
                    <a:pt x="8768969" y="1010285"/>
                  </a:lnTo>
                  <a:lnTo>
                    <a:pt x="8911717" y="1010285"/>
                  </a:lnTo>
                  <a:lnTo>
                    <a:pt x="8911717" y="867537"/>
                  </a:lnTo>
                  <a:lnTo>
                    <a:pt x="9054464" y="867537"/>
                  </a:lnTo>
                  <a:lnTo>
                    <a:pt x="9054464" y="724662"/>
                  </a:lnTo>
                  <a:lnTo>
                    <a:pt x="9197212" y="724662"/>
                  </a:lnTo>
                  <a:lnTo>
                    <a:pt x="9197212" y="10795"/>
                  </a:lnTo>
                  <a:lnTo>
                    <a:pt x="8768969" y="10795"/>
                  </a:lnTo>
                  <a:lnTo>
                    <a:pt x="8768969" y="724662"/>
                  </a:lnTo>
                  <a:lnTo>
                    <a:pt x="8340598" y="724662"/>
                  </a:lnTo>
                  <a:lnTo>
                    <a:pt x="8340598" y="10795"/>
                  </a:lnTo>
                  <a:close/>
                  <a:moveTo>
                    <a:pt x="10809860" y="10795"/>
                  </a:moveTo>
                  <a:lnTo>
                    <a:pt x="10809860" y="1295781"/>
                  </a:lnTo>
                  <a:lnTo>
                    <a:pt x="10952607" y="1295781"/>
                  </a:lnTo>
                  <a:lnTo>
                    <a:pt x="10952607" y="1438529"/>
                  </a:lnTo>
                  <a:lnTo>
                    <a:pt x="11951970" y="1438529"/>
                  </a:lnTo>
                  <a:lnTo>
                    <a:pt x="11951970" y="1295781"/>
                  </a:lnTo>
                  <a:lnTo>
                    <a:pt x="12094718" y="1295781"/>
                  </a:lnTo>
                  <a:lnTo>
                    <a:pt x="12094718" y="10795"/>
                  </a:lnTo>
                  <a:lnTo>
                    <a:pt x="11666474" y="10795"/>
                  </a:lnTo>
                  <a:lnTo>
                    <a:pt x="11666474" y="1153033"/>
                  </a:lnTo>
                  <a:lnTo>
                    <a:pt x="11238103" y="1153033"/>
                  </a:lnTo>
                  <a:lnTo>
                    <a:pt x="11238103" y="10795"/>
                  </a:lnTo>
                  <a:close/>
                  <a:moveTo>
                    <a:pt x="3150616" y="12192"/>
                  </a:moveTo>
                  <a:lnTo>
                    <a:pt x="3150616" y="154940"/>
                  </a:lnTo>
                  <a:lnTo>
                    <a:pt x="3007741" y="154940"/>
                  </a:lnTo>
                  <a:lnTo>
                    <a:pt x="3007741" y="297815"/>
                  </a:lnTo>
                  <a:lnTo>
                    <a:pt x="2864993" y="297815"/>
                  </a:lnTo>
                  <a:lnTo>
                    <a:pt x="2864993" y="1440053"/>
                  </a:lnTo>
                  <a:lnTo>
                    <a:pt x="3293364" y="1440053"/>
                  </a:lnTo>
                  <a:lnTo>
                    <a:pt x="3293364" y="1011682"/>
                  </a:lnTo>
                  <a:lnTo>
                    <a:pt x="3721735" y="1011682"/>
                  </a:lnTo>
                  <a:lnTo>
                    <a:pt x="3721735" y="1440053"/>
                  </a:lnTo>
                  <a:lnTo>
                    <a:pt x="4150106" y="1440053"/>
                  </a:lnTo>
                  <a:lnTo>
                    <a:pt x="4150106" y="297815"/>
                  </a:lnTo>
                  <a:lnTo>
                    <a:pt x="4007231" y="297815"/>
                  </a:lnTo>
                  <a:lnTo>
                    <a:pt x="4007231" y="154940"/>
                  </a:lnTo>
                  <a:lnTo>
                    <a:pt x="3864483" y="154940"/>
                  </a:lnTo>
                  <a:lnTo>
                    <a:pt x="3864483" y="12192"/>
                  </a:lnTo>
                  <a:close/>
                </a:path>
              </a:pathLst>
            </a:custGeom>
            <a:blipFill>
              <a:blip r:embed="rId3"/>
              <a:stretch>
                <a:fillRect l="-47814" t="-430893" r="-53793" b="-421571"/>
              </a:stretch>
            </a:blipFill>
          </p:spPr>
          <p:txBody>
            <a:bodyPr/>
            <a:lstStyle/>
            <a:p>
              <a:endParaRPr lang="en-AE"/>
            </a:p>
          </p:txBody>
        </p:sp>
      </p:grpSp>
      <p:grpSp>
        <p:nvGrpSpPr>
          <p:cNvPr id="5" name="Group 5"/>
          <p:cNvGrpSpPr>
            <a:grpSpLocks noChangeAspect="1"/>
          </p:cNvGrpSpPr>
          <p:nvPr/>
        </p:nvGrpSpPr>
        <p:grpSpPr>
          <a:xfrm>
            <a:off x="8754399" y="6525739"/>
            <a:ext cx="1439332" cy="332832"/>
            <a:chOff x="0" y="0"/>
            <a:chExt cx="1919110" cy="443776"/>
          </a:xfrm>
        </p:grpSpPr>
        <p:sp>
          <p:nvSpPr>
            <p:cNvPr id="6" name="Freeform 6"/>
            <p:cNvSpPr/>
            <p:nvPr/>
          </p:nvSpPr>
          <p:spPr>
            <a:xfrm>
              <a:off x="0" y="0"/>
              <a:ext cx="1919097" cy="443738"/>
            </a:xfrm>
            <a:custGeom>
              <a:avLst/>
              <a:gdLst/>
              <a:ahLst/>
              <a:cxnLst/>
              <a:rect l="l" t="t" r="r" b="b"/>
              <a:pathLst>
                <a:path w="1919097" h="443738">
                  <a:moveTo>
                    <a:pt x="1016889" y="88138"/>
                  </a:moveTo>
                  <a:lnTo>
                    <a:pt x="1016889" y="176276"/>
                  </a:lnTo>
                  <a:lnTo>
                    <a:pt x="884682" y="176276"/>
                  </a:lnTo>
                  <a:lnTo>
                    <a:pt x="884682" y="88138"/>
                  </a:lnTo>
                  <a:close/>
                  <a:moveTo>
                    <a:pt x="1787017" y="90551"/>
                  </a:moveTo>
                  <a:lnTo>
                    <a:pt x="1787017" y="178689"/>
                  </a:lnTo>
                  <a:lnTo>
                    <a:pt x="1654937" y="178689"/>
                  </a:lnTo>
                  <a:lnTo>
                    <a:pt x="1654937" y="90551"/>
                  </a:lnTo>
                  <a:close/>
                  <a:moveTo>
                    <a:pt x="1142365" y="176149"/>
                  </a:moveTo>
                  <a:lnTo>
                    <a:pt x="1142365" y="264287"/>
                  </a:lnTo>
                  <a:lnTo>
                    <a:pt x="1104900" y="264287"/>
                  </a:lnTo>
                  <a:lnTo>
                    <a:pt x="1104900" y="176149"/>
                  </a:lnTo>
                  <a:close/>
                  <a:moveTo>
                    <a:pt x="1016762" y="264287"/>
                  </a:moveTo>
                  <a:lnTo>
                    <a:pt x="1016762" y="352425"/>
                  </a:lnTo>
                  <a:lnTo>
                    <a:pt x="884682" y="352425"/>
                  </a:lnTo>
                  <a:lnTo>
                    <a:pt x="884682" y="264287"/>
                  </a:lnTo>
                  <a:close/>
                  <a:moveTo>
                    <a:pt x="1522857" y="88138"/>
                  </a:moveTo>
                  <a:lnTo>
                    <a:pt x="1522857" y="352298"/>
                  </a:lnTo>
                  <a:lnTo>
                    <a:pt x="1274572" y="352298"/>
                  </a:lnTo>
                  <a:lnTo>
                    <a:pt x="1274572" y="264287"/>
                  </a:lnTo>
                  <a:lnTo>
                    <a:pt x="1494790" y="264287"/>
                  </a:lnTo>
                  <a:lnTo>
                    <a:pt x="1494790" y="176149"/>
                  </a:lnTo>
                  <a:lnTo>
                    <a:pt x="1274572" y="176149"/>
                  </a:lnTo>
                  <a:lnTo>
                    <a:pt x="1274572" y="88138"/>
                  </a:lnTo>
                  <a:close/>
                  <a:moveTo>
                    <a:pt x="44069" y="0"/>
                  </a:moveTo>
                  <a:lnTo>
                    <a:pt x="44069" y="44069"/>
                  </a:lnTo>
                  <a:lnTo>
                    <a:pt x="0" y="44069"/>
                  </a:lnTo>
                  <a:lnTo>
                    <a:pt x="0" y="396367"/>
                  </a:lnTo>
                  <a:lnTo>
                    <a:pt x="44069" y="396367"/>
                  </a:lnTo>
                  <a:lnTo>
                    <a:pt x="44069" y="440436"/>
                  </a:lnTo>
                  <a:lnTo>
                    <a:pt x="352298" y="440436"/>
                  </a:lnTo>
                  <a:lnTo>
                    <a:pt x="352298" y="396367"/>
                  </a:lnTo>
                  <a:lnTo>
                    <a:pt x="396240" y="396367"/>
                  </a:lnTo>
                  <a:lnTo>
                    <a:pt x="396240" y="264287"/>
                  </a:lnTo>
                  <a:lnTo>
                    <a:pt x="264160" y="264287"/>
                  </a:lnTo>
                  <a:lnTo>
                    <a:pt x="264160" y="352425"/>
                  </a:lnTo>
                  <a:lnTo>
                    <a:pt x="132080" y="352425"/>
                  </a:lnTo>
                  <a:lnTo>
                    <a:pt x="132080" y="88138"/>
                  </a:lnTo>
                  <a:lnTo>
                    <a:pt x="264160" y="88138"/>
                  </a:lnTo>
                  <a:lnTo>
                    <a:pt x="264160" y="176276"/>
                  </a:lnTo>
                  <a:lnTo>
                    <a:pt x="372872" y="176276"/>
                  </a:lnTo>
                  <a:lnTo>
                    <a:pt x="372872" y="223520"/>
                  </a:lnTo>
                  <a:lnTo>
                    <a:pt x="416941" y="223520"/>
                  </a:lnTo>
                  <a:lnTo>
                    <a:pt x="416941" y="267589"/>
                  </a:lnTo>
                  <a:lnTo>
                    <a:pt x="461010" y="267589"/>
                  </a:lnTo>
                  <a:lnTo>
                    <a:pt x="461010" y="311658"/>
                  </a:lnTo>
                  <a:lnTo>
                    <a:pt x="505079" y="311658"/>
                  </a:lnTo>
                  <a:lnTo>
                    <a:pt x="505079" y="443738"/>
                  </a:lnTo>
                  <a:lnTo>
                    <a:pt x="637159" y="443738"/>
                  </a:lnTo>
                  <a:lnTo>
                    <a:pt x="637159" y="311658"/>
                  </a:lnTo>
                  <a:lnTo>
                    <a:pt x="681228" y="311658"/>
                  </a:lnTo>
                  <a:lnTo>
                    <a:pt x="681228" y="267589"/>
                  </a:lnTo>
                  <a:lnTo>
                    <a:pt x="725170" y="267589"/>
                  </a:lnTo>
                  <a:lnTo>
                    <a:pt x="725170" y="223520"/>
                  </a:lnTo>
                  <a:lnTo>
                    <a:pt x="752729" y="223520"/>
                  </a:lnTo>
                  <a:lnTo>
                    <a:pt x="752729" y="440436"/>
                  </a:lnTo>
                  <a:lnTo>
                    <a:pt x="1104900" y="440436"/>
                  </a:lnTo>
                  <a:lnTo>
                    <a:pt x="1104900" y="396367"/>
                  </a:lnTo>
                  <a:lnTo>
                    <a:pt x="1142365" y="396367"/>
                  </a:lnTo>
                  <a:lnTo>
                    <a:pt x="1142365" y="440436"/>
                  </a:lnTo>
                  <a:lnTo>
                    <a:pt x="1522730" y="440436"/>
                  </a:lnTo>
                  <a:lnTo>
                    <a:pt x="1522730" y="442849"/>
                  </a:lnTo>
                  <a:lnTo>
                    <a:pt x="1654810" y="442849"/>
                  </a:lnTo>
                  <a:lnTo>
                    <a:pt x="1654810" y="310769"/>
                  </a:lnTo>
                  <a:lnTo>
                    <a:pt x="1698879" y="310769"/>
                  </a:lnTo>
                  <a:lnTo>
                    <a:pt x="1698879" y="354838"/>
                  </a:lnTo>
                  <a:lnTo>
                    <a:pt x="1742948" y="354838"/>
                  </a:lnTo>
                  <a:lnTo>
                    <a:pt x="1742948" y="398907"/>
                  </a:lnTo>
                  <a:lnTo>
                    <a:pt x="1787017" y="398907"/>
                  </a:lnTo>
                  <a:lnTo>
                    <a:pt x="1787017" y="442976"/>
                  </a:lnTo>
                  <a:lnTo>
                    <a:pt x="1919097" y="442976"/>
                  </a:lnTo>
                  <a:lnTo>
                    <a:pt x="1919097" y="398907"/>
                  </a:lnTo>
                  <a:lnTo>
                    <a:pt x="1875028" y="398907"/>
                  </a:lnTo>
                  <a:lnTo>
                    <a:pt x="1875028" y="354838"/>
                  </a:lnTo>
                  <a:lnTo>
                    <a:pt x="1830959" y="354838"/>
                  </a:lnTo>
                  <a:lnTo>
                    <a:pt x="1830959" y="310769"/>
                  </a:lnTo>
                  <a:lnTo>
                    <a:pt x="1786890" y="310769"/>
                  </a:lnTo>
                  <a:lnTo>
                    <a:pt x="1786890" y="266700"/>
                  </a:lnTo>
                  <a:lnTo>
                    <a:pt x="1874901" y="266700"/>
                  </a:lnTo>
                  <a:lnTo>
                    <a:pt x="1874901" y="222631"/>
                  </a:lnTo>
                  <a:lnTo>
                    <a:pt x="1918970" y="222631"/>
                  </a:lnTo>
                  <a:lnTo>
                    <a:pt x="1918970" y="46482"/>
                  </a:lnTo>
                  <a:lnTo>
                    <a:pt x="1874901" y="46482"/>
                  </a:lnTo>
                  <a:lnTo>
                    <a:pt x="1874901" y="2413"/>
                  </a:lnTo>
                  <a:lnTo>
                    <a:pt x="1538732" y="2413"/>
                  </a:lnTo>
                  <a:lnTo>
                    <a:pt x="1538732" y="0"/>
                  </a:lnTo>
                  <a:lnTo>
                    <a:pt x="1142365" y="0"/>
                  </a:lnTo>
                  <a:lnTo>
                    <a:pt x="1142365" y="44069"/>
                  </a:lnTo>
                  <a:lnTo>
                    <a:pt x="1104900" y="44069"/>
                  </a:lnTo>
                  <a:lnTo>
                    <a:pt x="1104900" y="0"/>
                  </a:lnTo>
                  <a:lnTo>
                    <a:pt x="752602" y="0"/>
                  </a:lnTo>
                  <a:lnTo>
                    <a:pt x="752602" y="3302"/>
                  </a:lnTo>
                  <a:lnTo>
                    <a:pt x="637032" y="3302"/>
                  </a:lnTo>
                  <a:lnTo>
                    <a:pt x="637032" y="223520"/>
                  </a:lnTo>
                  <a:lnTo>
                    <a:pt x="504952" y="223520"/>
                  </a:lnTo>
                  <a:lnTo>
                    <a:pt x="504952" y="3302"/>
                  </a:lnTo>
                  <a:lnTo>
                    <a:pt x="372872" y="3302"/>
                  </a:lnTo>
                  <a:lnTo>
                    <a:pt x="372872" y="44069"/>
                  </a:lnTo>
                  <a:lnTo>
                    <a:pt x="352298" y="44069"/>
                  </a:lnTo>
                  <a:lnTo>
                    <a:pt x="352298" y="0"/>
                  </a:lnTo>
                  <a:close/>
                </a:path>
              </a:pathLst>
            </a:custGeom>
            <a:blipFill>
              <a:blip r:embed="rId4"/>
              <a:stretch>
                <a:fillRect l="-608230" t="-1960838" r="-562367" b="-1030174"/>
              </a:stretch>
            </a:blipFill>
          </p:spPr>
          <p:txBody>
            <a:bodyPr/>
            <a:lstStyle/>
            <a:p>
              <a:endParaRPr lang="en-AE"/>
            </a:p>
          </p:txBody>
        </p:sp>
      </p:grpSp>
      <p:grpSp>
        <p:nvGrpSpPr>
          <p:cNvPr id="7" name="Group 7"/>
          <p:cNvGrpSpPr>
            <a:grpSpLocks noChangeAspect="1"/>
          </p:cNvGrpSpPr>
          <p:nvPr/>
        </p:nvGrpSpPr>
        <p:grpSpPr>
          <a:xfrm>
            <a:off x="8515779" y="6899053"/>
            <a:ext cx="2132000" cy="332832"/>
            <a:chOff x="0" y="0"/>
            <a:chExt cx="2842666" cy="443776"/>
          </a:xfrm>
        </p:grpSpPr>
        <p:sp>
          <p:nvSpPr>
            <p:cNvPr id="8" name="Freeform 8"/>
            <p:cNvSpPr/>
            <p:nvPr/>
          </p:nvSpPr>
          <p:spPr>
            <a:xfrm>
              <a:off x="0" y="0"/>
              <a:ext cx="2842768" cy="443865"/>
            </a:xfrm>
            <a:custGeom>
              <a:avLst/>
              <a:gdLst/>
              <a:ahLst/>
              <a:cxnLst/>
              <a:rect l="l" t="t" r="r" b="b"/>
              <a:pathLst>
                <a:path w="2842768" h="443865">
                  <a:moveTo>
                    <a:pt x="1815338" y="90551"/>
                  </a:moveTo>
                  <a:lnTo>
                    <a:pt x="1815338" y="178689"/>
                  </a:lnTo>
                  <a:lnTo>
                    <a:pt x="1683131" y="178689"/>
                  </a:lnTo>
                  <a:lnTo>
                    <a:pt x="1683131" y="90551"/>
                  </a:lnTo>
                  <a:close/>
                  <a:moveTo>
                    <a:pt x="264287" y="91440"/>
                  </a:moveTo>
                  <a:lnTo>
                    <a:pt x="264287" y="135509"/>
                  </a:lnTo>
                  <a:lnTo>
                    <a:pt x="390525" y="135509"/>
                  </a:lnTo>
                  <a:lnTo>
                    <a:pt x="390525" y="223520"/>
                  </a:lnTo>
                  <a:lnTo>
                    <a:pt x="352425" y="223520"/>
                  </a:lnTo>
                  <a:lnTo>
                    <a:pt x="352425" y="179451"/>
                  </a:lnTo>
                  <a:lnTo>
                    <a:pt x="132207" y="179451"/>
                  </a:lnTo>
                  <a:lnTo>
                    <a:pt x="132207" y="91440"/>
                  </a:lnTo>
                  <a:close/>
                  <a:moveTo>
                    <a:pt x="769239" y="88138"/>
                  </a:moveTo>
                  <a:lnTo>
                    <a:pt x="769239" y="352298"/>
                  </a:lnTo>
                  <a:lnTo>
                    <a:pt x="522732" y="352298"/>
                  </a:lnTo>
                  <a:lnTo>
                    <a:pt x="522732" y="264287"/>
                  </a:lnTo>
                  <a:lnTo>
                    <a:pt x="742950" y="264287"/>
                  </a:lnTo>
                  <a:lnTo>
                    <a:pt x="742950" y="176149"/>
                  </a:lnTo>
                  <a:lnTo>
                    <a:pt x="522732" y="176149"/>
                  </a:lnTo>
                  <a:lnTo>
                    <a:pt x="522732" y="88138"/>
                  </a:lnTo>
                  <a:close/>
                  <a:moveTo>
                    <a:pt x="1033526" y="88138"/>
                  </a:moveTo>
                  <a:lnTo>
                    <a:pt x="1033526" y="176276"/>
                  </a:lnTo>
                  <a:lnTo>
                    <a:pt x="1157224" y="176276"/>
                  </a:lnTo>
                  <a:lnTo>
                    <a:pt x="1157224" y="264414"/>
                  </a:lnTo>
                  <a:lnTo>
                    <a:pt x="1033526" y="264414"/>
                  </a:lnTo>
                  <a:lnTo>
                    <a:pt x="1033526" y="352552"/>
                  </a:lnTo>
                  <a:lnTo>
                    <a:pt x="901319" y="352552"/>
                  </a:lnTo>
                  <a:lnTo>
                    <a:pt x="901319" y="88138"/>
                  </a:lnTo>
                  <a:close/>
                  <a:moveTo>
                    <a:pt x="1965579" y="91059"/>
                  </a:moveTo>
                  <a:lnTo>
                    <a:pt x="1965579" y="355346"/>
                  </a:lnTo>
                  <a:lnTo>
                    <a:pt x="1921510" y="355346"/>
                  </a:lnTo>
                  <a:lnTo>
                    <a:pt x="1921510" y="398907"/>
                  </a:lnTo>
                  <a:lnTo>
                    <a:pt x="1903349" y="398907"/>
                  </a:lnTo>
                  <a:lnTo>
                    <a:pt x="1903349" y="354838"/>
                  </a:lnTo>
                  <a:lnTo>
                    <a:pt x="1859280" y="354838"/>
                  </a:lnTo>
                  <a:lnTo>
                    <a:pt x="1859280" y="310769"/>
                  </a:lnTo>
                  <a:lnTo>
                    <a:pt x="1815211" y="310769"/>
                  </a:lnTo>
                  <a:lnTo>
                    <a:pt x="1815211" y="266700"/>
                  </a:lnTo>
                  <a:lnTo>
                    <a:pt x="1903349" y="266700"/>
                  </a:lnTo>
                  <a:lnTo>
                    <a:pt x="1903349" y="222631"/>
                  </a:lnTo>
                  <a:lnTo>
                    <a:pt x="1947418" y="222631"/>
                  </a:lnTo>
                  <a:lnTo>
                    <a:pt x="1947418" y="91059"/>
                  </a:lnTo>
                  <a:close/>
                  <a:moveTo>
                    <a:pt x="390525" y="0"/>
                  </a:moveTo>
                  <a:lnTo>
                    <a:pt x="390525" y="47371"/>
                  </a:lnTo>
                  <a:lnTo>
                    <a:pt x="352425" y="47371"/>
                  </a:lnTo>
                  <a:lnTo>
                    <a:pt x="352425" y="3302"/>
                  </a:lnTo>
                  <a:lnTo>
                    <a:pt x="44069" y="3302"/>
                  </a:lnTo>
                  <a:lnTo>
                    <a:pt x="44069" y="47371"/>
                  </a:lnTo>
                  <a:lnTo>
                    <a:pt x="0" y="47371"/>
                  </a:lnTo>
                  <a:lnTo>
                    <a:pt x="0" y="223520"/>
                  </a:lnTo>
                  <a:lnTo>
                    <a:pt x="44069" y="223520"/>
                  </a:lnTo>
                  <a:lnTo>
                    <a:pt x="44069" y="267589"/>
                  </a:lnTo>
                  <a:lnTo>
                    <a:pt x="264287" y="267589"/>
                  </a:lnTo>
                  <a:lnTo>
                    <a:pt x="264287" y="355727"/>
                  </a:lnTo>
                  <a:lnTo>
                    <a:pt x="132207" y="355727"/>
                  </a:lnTo>
                  <a:lnTo>
                    <a:pt x="132207" y="311658"/>
                  </a:lnTo>
                  <a:lnTo>
                    <a:pt x="0" y="311658"/>
                  </a:lnTo>
                  <a:lnTo>
                    <a:pt x="0" y="399796"/>
                  </a:lnTo>
                  <a:lnTo>
                    <a:pt x="44069" y="399796"/>
                  </a:lnTo>
                  <a:lnTo>
                    <a:pt x="44069" y="443865"/>
                  </a:lnTo>
                  <a:lnTo>
                    <a:pt x="352425" y="443865"/>
                  </a:lnTo>
                  <a:lnTo>
                    <a:pt x="352425" y="399669"/>
                  </a:lnTo>
                  <a:lnTo>
                    <a:pt x="390652" y="399669"/>
                  </a:lnTo>
                  <a:lnTo>
                    <a:pt x="390652" y="440436"/>
                  </a:lnTo>
                  <a:lnTo>
                    <a:pt x="787019" y="440436"/>
                  </a:lnTo>
                  <a:lnTo>
                    <a:pt x="787019" y="396367"/>
                  </a:lnTo>
                  <a:lnTo>
                    <a:pt x="813308" y="396367"/>
                  </a:lnTo>
                  <a:lnTo>
                    <a:pt x="813308" y="440436"/>
                  </a:lnTo>
                  <a:lnTo>
                    <a:pt x="1121664" y="440436"/>
                  </a:lnTo>
                  <a:lnTo>
                    <a:pt x="1121664" y="396367"/>
                  </a:lnTo>
                  <a:lnTo>
                    <a:pt x="1157351" y="396367"/>
                  </a:lnTo>
                  <a:lnTo>
                    <a:pt x="1157351" y="399669"/>
                  </a:lnTo>
                  <a:lnTo>
                    <a:pt x="1201420" y="399669"/>
                  </a:lnTo>
                  <a:lnTo>
                    <a:pt x="1201420" y="443738"/>
                  </a:lnTo>
                  <a:lnTo>
                    <a:pt x="1509776" y="443738"/>
                  </a:lnTo>
                  <a:lnTo>
                    <a:pt x="1509776" y="399669"/>
                  </a:lnTo>
                  <a:lnTo>
                    <a:pt x="1551051" y="399669"/>
                  </a:lnTo>
                  <a:lnTo>
                    <a:pt x="1551051" y="442849"/>
                  </a:lnTo>
                  <a:lnTo>
                    <a:pt x="1683258" y="442849"/>
                  </a:lnTo>
                  <a:lnTo>
                    <a:pt x="1683258" y="310769"/>
                  </a:lnTo>
                  <a:lnTo>
                    <a:pt x="1727200" y="310769"/>
                  </a:lnTo>
                  <a:lnTo>
                    <a:pt x="1727200" y="354838"/>
                  </a:lnTo>
                  <a:lnTo>
                    <a:pt x="1771269" y="354838"/>
                  </a:lnTo>
                  <a:lnTo>
                    <a:pt x="1771269" y="398907"/>
                  </a:lnTo>
                  <a:lnTo>
                    <a:pt x="1815338" y="398907"/>
                  </a:lnTo>
                  <a:lnTo>
                    <a:pt x="1815338" y="442976"/>
                  </a:lnTo>
                  <a:lnTo>
                    <a:pt x="1921510" y="442976"/>
                  </a:lnTo>
                  <a:lnTo>
                    <a:pt x="1921510" y="443484"/>
                  </a:lnTo>
                  <a:lnTo>
                    <a:pt x="2141728" y="443484"/>
                  </a:lnTo>
                  <a:lnTo>
                    <a:pt x="2141728" y="355346"/>
                  </a:lnTo>
                  <a:lnTo>
                    <a:pt x="2097659" y="355346"/>
                  </a:lnTo>
                  <a:lnTo>
                    <a:pt x="2097659" y="91440"/>
                  </a:lnTo>
                  <a:lnTo>
                    <a:pt x="2228469" y="91440"/>
                  </a:lnTo>
                  <a:lnTo>
                    <a:pt x="2228469" y="443738"/>
                  </a:lnTo>
                  <a:lnTo>
                    <a:pt x="2360676" y="443738"/>
                  </a:lnTo>
                  <a:lnTo>
                    <a:pt x="2360676" y="91440"/>
                  </a:lnTo>
                  <a:lnTo>
                    <a:pt x="2446147" y="91440"/>
                  </a:lnTo>
                  <a:lnTo>
                    <a:pt x="2446147" y="223520"/>
                  </a:lnTo>
                  <a:lnTo>
                    <a:pt x="2490216" y="223520"/>
                  </a:lnTo>
                  <a:lnTo>
                    <a:pt x="2490216" y="267589"/>
                  </a:lnTo>
                  <a:lnTo>
                    <a:pt x="2534285" y="267589"/>
                  </a:lnTo>
                  <a:lnTo>
                    <a:pt x="2534285" y="311658"/>
                  </a:lnTo>
                  <a:lnTo>
                    <a:pt x="2578354" y="311658"/>
                  </a:lnTo>
                  <a:lnTo>
                    <a:pt x="2578354" y="443738"/>
                  </a:lnTo>
                  <a:lnTo>
                    <a:pt x="2710561" y="443738"/>
                  </a:lnTo>
                  <a:lnTo>
                    <a:pt x="2710561" y="311658"/>
                  </a:lnTo>
                  <a:lnTo>
                    <a:pt x="2754630" y="311658"/>
                  </a:lnTo>
                  <a:lnTo>
                    <a:pt x="2754630" y="267589"/>
                  </a:lnTo>
                  <a:lnTo>
                    <a:pt x="2798699" y="267589"/>
                  </a:lnTo>
                  <a:lnTo>
                    <a:pt x="2798699" y="223520"/>
                  </a:lnTo>
                  <a:lnTo>
                    <a:pt x="2842768" y="223520"/>
                  </a:lnTo>
                  <a:lnTo>
                    <a:pt x="2842768" y="3302"/>
                  </a:lnTo>
                  <a:lnTo>
                    <a:pt x="2710561" y="3302"/>
                  </a:lnTo>
                  <a:lnTo>
                    <a:pt x="2710561" y="223520"/>
                  </a:lnTo>
                  <a:lnTo>
                    <a:pt x="2578354" y="223520"/>
                  </a:lnTo>
                  <a:lnTo>
                    <a:pt x="2578354" y="3302"/>
                  </a:lnTo>
                  <a:lnTo>
                    <a:pt x="2141728" y="3302"/>
                  </a:lnTo>
                  <a:lnTo>
                    <a:pt x="2141728" y="2921"/>
                  </a:lnTo>
                  <a:lnTo>
                    <a:pt x="1921510" y="2921"/>
                  </a:lnTo>
                  <a:lnTo>
                    <a:pt x="1921510" y="46482"/>
                  </a:lnTo>
                  <a:lnTo>
                    <a:pt x="1903349" y="46482"/>
                  </a:lnTo>
                  <a:lnTo>
                    <a:pt x="1903349" y="2413"/>
                  </a:lnTo>
                  <a:lnTo>
                    <a:pt x="1550924" y="2413"/>
                  </a:lnTo>
                  <a:lnTo>
                    <a:pt x="1550924" y="3302"/>
                  </a:lnTo>
                  <a:lnTo>
                    <a:pt x="1421638" y="3302"/>
                  </a:lnTo>
                  <a:lnTo>
                    <a:pt x="1421638" y="355727"/>
                  </a:lnTo>
                  <a:lnTo>
                    <a:pt x="1289431" y="355727"/>
                  </a:lnTo>
                  <a:lnTo>
                    <a:pt x="1289431" y="3302"/>
                  </a:lnTo>
                  <a:lnTo>
                    <a:pt x="1157224" y="3302"/>
                  </a:lnTo>
                  <a:lnTo>
                    <a:pt x="1157224" y="44069"/>
                  </a:lnTo>
                  <a:lnTo>
                    <a:pt x="1121664" y="44069"/>
                  </a:lnTo>
                  <a:lnTo>
                    <a:pt x="1121664" y="0"/>
                  </a:lnTo>
                  <a:lnTo>
                    <a:pt x="813308" y="0"/>
                  </a:lnTo>
                  <a:lnTo>
                    <a:pt x="813308" y="44069"/>
                  </a:lnTo>
                  <a:lnTo>
                    <a:pt x="787019" y="44069"/>
                  </a:lnTo>
                  <a:lnTo>
                    <a:pt x="787019" y="0"/>
                  </a:lnTo>
                  <a:close/>
                </a:path>
              </a:pathLst>
            </a:custGeom>
            <a:blipFill>
              <a:blip r:embed="rId5"/>
              <a:stretch>
                <a:fillRect l="-399412" t="-2072417" r="-358342" b="-917710"/>
              </a:stretch>
            </a:blipFill>
          </p:spPr>
          <p:txBody>
            <a:bodyPr/>
            <a:lstStyle/>
            <a:p>
              <a:endParaRPr lang="en-AE"/>
            </a:p>
          </p:txBody>
        </p:sp>
      </p:grpSp>
      <p:grpSp>
        <p:nvGrpSpPr>
          <p:cNvPr id="9" name="Group 9"/>
          <p:cNvGrpSpPr>
            <a:grpSpLocks noChangeAspect="1"/>
          </p:cNvGrpSpPr>
          <p:nvPr/>
        </p:nvGrpSpPr>
        <p:grpSpPr>
          <a:xfrm>
            <a:off x="8855907" y="7282958"/>
            <a:ext cx="1215142" cy="332832"/>
            <a:chOff x="0" y="0"/>
            <a:chExt cx="1620190" cy="443776"/>
          </a:xfrm>
        </p:grpSpPr>
        <p:sp>
          <p:nvSpPr>
            <p:cNvPr id="10" name="Freeform 10"/>
            <p:cNvSpPr/>
            <p:nvPr/>
          </p:nvSpPr>
          <p:spPr>
            <a:xfrm>
              <a:off x="0" y="0"/>
              <a:ext cx="1620266" cy="443738"/>
            </a:xfrm>
            <a:custGeom>
              <a:avLst/>
              <a:gdLst/>
              <a:ahLst/>
              <a:cxnLst/>
              <a:rect l="l" t="t" r="r" b="b"/>
              <a:pathLst>
                <a:path w="1620266" h="443738">
                  <a:moveTo>
                    <a:pt x="1488059" y="88138"/>
                  </a:moveTo>
                  <a:lnTo>
                    <a:pt x="1488059" y="176276"/>
                  </a:lnTo>
                  <a:lnTo>
                    <a:pt x="1355852" y="176276"/>
                  </a:lnTo>
                  <a:lnTo>
                    <a:pt x="1355852" y="88138"/>
                  </a:lnTo>
                  <a:close/>
                  <a:moveTo>
                    <a:pt x="1488059" y="264287"/>
                  </a:moveTo>
                  <a:lnTo>
                    <a:pt x="1488059" y="352425"/>
                  </a:lnTo>
                  <a:lnTo>
                    <a:pt x="1355852" y="352425"/>
                  </a:lnTo>
                  <a:lnTo>
                    <a:pt x="1355852" y="264287"/>
                  </a:lnTo>
                  <a:close/>
                  <a:moveTo>
                    <a:pt x="44069" y="0"/>
                  </a:moveTo>
                  <a:lnTo>
                    <a:pt x="44069" y="44069"/>
                  </a:lnTo>
                  <a:lnTo>
                    <a:pt x="0" y="44069"/>
                  </a:lnTo>
                  <a:lnTo>
                    <a:pt x="0" y="396367"/>
                  </a:lnTo>
                  <a:lnTo>
                    <a:pt x="44069" y="396367"/>
                  </a:lnTo>
                  <a:lnTo>
                    <a:pt x="44069" y="440436"/>
                  </a:lnTo>
                  <a:lnTo>
                    <a:pt x="352425" y="440436"/>
                  </a:lnTo>
                  <a:lnTo>
                    <a:pt x="352425" y="396367"/>
                  </a:lnTo>
                  <a:lnTo>
                    <a:pt x="396494" y="396367"/>
                  </a:lnTo>
                  <a:lnTo>
                    <a:pt x="396494" y="264287"/>
                  </a:lnTo>
                  <a:lnTo>
                    <a:pt x="264287" y="264287"/>
                  </a:lnTo>
                  <a:lnTo>
                    <a:pt x="264287" y="352425"/>
                  </a:lnTo>
                  <a:lnTo>
                    <a:pt x="132207" y="352425"/>
                  </a:lnTo>
                  <a:lnTo>
                    <a:pt x="132207" y="88138"/>
                  </a:lnTo>
                  <a:lnTo>
                    <a:pt x="264287" y="88138"/>
                  </a:lnTo>
                  <a:lnTo>
                    <a:pt x="264287" y="176276"/>
                  </a:lnTo>
                  <a:lnTo>
                    <a:pt x="396494" y="176276"/>
                  </a:lnTo>
                  <a:lnTo>
                    <a:pt x="396494" y="44069"/>
                  </a:lnTo>
                  <a:lnTo>
                    <a:pt x="352425" y="44069"/>
                  </a:lnTo>
                  <a:lnTo>
                    <a:pt x="352425" y="0"/>
                  </a:lnTo>
                  <a:close/>
                  <a:moveTo>
                    <a:pt x="1223772" y="0"/>
                  </a:moveTo>
                  <a:lnTo>
                    <a:pt x="1223772" y="440436"/>
                  </a:lnTo>
                  <a:lnTo>
                    <a:pt x="1576197" y="440436"/>
                  </a:lnTo>
                  <a:lnTo>
                    <a:pt x="1576197" y="396367"/>
                  </a:lnTo>
                  <a:lnTo>
                    <a:pt x="1620266" y="396367"/>
                  </a:lnTo>
                  <a:lnTo>
                    <a:pt x="1620266" y="264287"/>
                  </a:lnTo>
                  <a:lnTo>
                    <a:pt x="1576197" y="264287"/>
                  </a:lnTo>
                  <a:lnTo>
                    <a:pt x="1576197" y="176149"/>
                  </a:lnTo>
                  <a:lnTo>
                    <a:pt x="1620266" y="176149"/>
                  </a:lnTo>
                  <a:lnTo>
                    <a:pt x="1620266" y="44069"/>
                  </a:lnTo>
                  <a:lnTo>
                    <a:pt x="1576197" y="44069"/>
                  </a:lnTo>
                  <a:lnTo>
                    <a:pt x="1576197" y="0"/>
                  </a:lnTo>
                  <a:close/>
                  <a:moveTo>
                    <a:pt x="414401" y="1270"/>
                  </a:moveTo>
                  <a:lnTo>
                    <a:pt x="414401" y="441706"/>
                  </a:lnTo>
                  <a:lnTo>
                    <a:pt x="810895" y="441706"/>
                  </a:lnTo>
                  <a:lnTo>
                    <a:pt x="810895" y="399669"/>
                  </a:lnTo>
                  <a:lnTo>
                    <a:pt x="847852" y="399669"/>
                  </a:lnTo>
                  <a:lnTo>
                    <a:pt x="847852" y="443738"/>
                  </a:lnTo>
                  <a:lnTo>
                    <a:pt x="1156081" y="443738"/>
                  </a:lnTo>
                  <a:lnTo>
                    <a:pt x="1156081" y="399669"/>
                  </a:lnTo>
                  <a:lnTo>
                    <a:pt x="1200150" y="399669"/>
                  </a:lnTo>
                  <a:lnTo>
                    <a:pt x="1200150" y="3302"/>
                  </a:lnTo>
                  <a:lnTo>
                    <a:pt x="1067943" y="3302"/>
                  </a:lnTo>
                  <a:lnTo>
                    <a:pt x="1067943" y="355727"/>
                  </a:lnTo>
                  <a:lnTo>
                    <a:pt x="935863" y="355727"/>
                  </a:lnTo>
                  <a:lnTo>
                    <a:pt x="935863" y="3302"/>
                  </a:lnTo>
                  <a:lnTo>
                    <a:pt x="803656" y="3302"/>
                  </a:lnTo>
                  <a:lnTo>
                    <a:pt x="803656" y="353695"/>
                  </a:lnTo>
                  <a:lnTo>
                    <a:pt x="546481" y="353695"/>
                  </a:lnTo>
                  <a:lnTo>
                    <a:pt x="546481" y="1270"/>
                  </a:lnTo>
                  <a:close/>
                </a:path>
              </a:pathLst>
            </a:custGeom>
            <a:blipFill>
              <a:blip r:embed="rId6"/>
              <a:stretch>
                <a:fillRect l="-728761" t="-2188365" r="-676176" b="-802647"/>
              </a:stretch>
            </a:blipFill>
          </p:spPr>
          <p:txBody>
            <a:bodyPr/>
            <a:lstStyle/>
            <a:p>
              <a:endParaRPr lang="en-AE"/>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4335822" y="-1207465"/>
            <a:ext cx="5050221" cy="5838938"/>
          </a:xfrm>
          <a:custGeom>
            <a:avLst/>
            <a:gdLst/>
            <a:ahLst/>
            <a:cxnLst/>
            <a:rect l="l" t="t" r="r" b="b"/>
            <a:pathLst>
              <a:path w="7578885" h="7591538">
                <a:moveTo>
                  <a:pt x="0" y="0"/>
                </a:moveTo>
                <a:lnTo>
                  <a:pt x="7578886" y="0"/>
                </a:lnTo>
                <a:lnTo>
                  <a:pt x="7578886" y="7591538"/>
                </a:lnTo>
                <a:lnTo>
                  <a:pt x="0" y="7591538"/>
                </a:lnTo>
                <a:lnTo>
                  <a:pt x="0" y="0"/>
                </a:lnTo>
                <a:close/>
              </a:path>
            </a:pathLst>
          </a:custGeom>
          <a:blipFill>
            <a:blip r:embed="rId2">
              <a:alphaModFix amt="50000"/>
            </a:blip>
            <a:stretch>
              <a:fillRect/>
            </a:stretch>
          </a:blipFill>
        </p:spPr>
        <p:txBody>
          <a:bodyPr/>
          <a:lstStyle/>
          <a:p>
            <a:endParaRPr lang="en-AE"/>
          </a:p>
        </p:txBody>
      </p:sp>
      <p:sp>
        <p:nvSpPr>
          <p:cNvPr id="3" name="Freeform 3"/>
          <p:cNvSpPr/>
          <p:nvPr/>
        </p:nvSpPr>
        <p:spPr>
          <a:xfrm>
            <a:off x="-736736" y="6263269"/>
            <a:ext cx="5060621" cy="5924662"/>
          </a:xfrm>
          <a:custGeom>
            <a:avLst/>
            <a:gdLst/>
            <a:ahLst/>
            <a:cxnLst/>
            <a:rect l="l" t="t" r="r" b="b"/>
            <a:pathLst>
              <a:path w="7578885" h="7591538">
                <a:moveTo>
                  <a:pt x="0" y="0"/>
                </a:moveTo>
                <a:lnTo>
                  <a:pt x="7578886" y="0"/>
                </a:lnTo>
                <a:lnTo>
                  <a:pt x="7578886" y="7591538"/>
                </a:lnTo>
                <a:lnTo>
                  <a:pt x="0" y="7591538"/>
                </a:lnTo>
                <a:lnTo>
                  <a:pt x="0" y="0"/>
                </a:lnTo>
                <a:close/>
              </a:path>
            </a:pathLst>
          </a:custGeom>
          <a:blipFill>
            <a:blip r:embed="rId2">
              <a:alphaModFix amt="50000"/>
            </a:blip>
            <a:stretch>
              <a:fillRect/>
            </a:stretch>
          </a:blipFill>
        </p:spPr>
        <p:txBody>
          <a:bodyPr/>
          <a:lstStyle/>
          <a:p>
            <a:endParaRPr lang="en-AE"/>
          </a:p>
        </p:txBody>
      </p:sp>
      <p:sp>
        <p:nvSpPr>
          <p:cNvPr id="4" name="Freeform 4"/>
          <p:cNvSpPr/>
          <p:nvPr/>
        </p:nvSpPr>
        <p:spPr>
          <a:xfrm>
            <a:off x="16230600" y="9182100"/>
            <a:ext cx="1905000" cy="828139"/>
          </a:xfrm>
          <a:custGeom>
            <a:avLst/>
            <a:gdLst/>
            <a:ahLst/>
            <a:cxnLst/>
            <a:rect l="l" t="t" r="r" b="b"/>
            <a:pathLst>
              <a:path w="2068109" h="828139">
                <a:moveTo>
                  <a:pt x="0" y="0"/>
                </a:moveTo>
                <a:lnTo>
                  <a:pt x="2068110" y="0"/>
                </a:lnTo>
                <a:lnTo>
                  <a:pt x="2068110" y="828139"/>
                </a:lnTo>
                <a:lnTo>
                  <a:pt x="0" y="828139"/>
                </a:lnTo>
                <a:lnTo>
                  <a:pt x="0" y="0"/>
                </a:lnTo>
                <a:close/>
              </a:path>
            </a:pathLst>
          </a:custGeom>
          <a:blipFill>
            <a:blip r:embed="rId3"/>
            <a:stretch>
              <a:fillRect/>
            </a:stretch>
          </a:blipFill>
        </p:spPr>
        <p:txBody>
          <a:bodyPr/>
          <a:lstStyle/>
          <a:p>
            <a:endParaRPr lang="en-AE"/>
          </a:p>
        </p:txBody>
      </p:sp>
      <p:sp>
        <p:nvSpPr>
          <p:cNvPr id="5" name="Freeform 5"/>
          <p:cNvSpPr/>
          <p:nvPr/>
        </p:nvSpPr>
        <p:spPr>
          <a:xfrm>
            <a:off x="152400" y="9225116"/>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7" name="TextBox 6">
            <a:extLst>
              <a:ext uri="{FF2B5EF4-FFF2-40B4-BE49-F238E27FC236}">
                <a16:creationId xmlns:a16="http://schemas.microsoft.com/office/drawing/2014/main" id="{E2394484-12A1-ADFC-4B78-B61C9C72AC82}"/>
              </a:ext>
            </a:extLst>
          </p:cNvPr>
          <p:cNvSpPr txBox="1"/>
          <p:nvPr/>
        </p:nvSpPr>
        <p:spPr>
          <a:xfrm>
            <a:off x="362880" y="2095500"/>
            <a:ext cx="15614299" cy="5509200"/>
          </a:xfrm>
          <a:prstGeom prst="rect">
            <a:avLst/>
          </a:prstGeom>
          <a:noFill/>
        </p:spPr>
        <p:txBody>
          <a:bodyPr wrap="square" rtlCol="0">
            <a:spAutoFit/>
          </a:bodyPr>
          <a:lstStyle/>
          <a:p>
            <a:r>
              <a:rPr lang="en-US" sz="3200" b="1">
                <a:solidFill>
                  <a:srgbClr val="FFFF00"/>
                </a:solidFill>
                <a:latin typeface="Amasis MT Pro" panose="02040504050005020304" pitchFamily="18" charset="0"/>
                <a:cs typeface="Aharoni" panose="02010803020104030203" pitchFamily="2" charset="-79"/>
              </a:rPr>
              <a:t>Data Types: </a:t>
            </a:r>
          </a:p>
          <a:p>
            <a:endParaRPr lang="en-US" sz="3200">
              <a:solidFill>
                <a:schemeClr val="bg1"/>
              </a:solidFill>
              <a:latin typeface="Amasis MT Pro" panose="02040504050005020304" pitchFamily="18" charset="0"/>
              <a:cs typeface="Aharoni" panose="02010803020104030203" pitchFamily="2" charset="-79"/>
            </a:endParaRPr>
          </a:p>
          <a:p>
            <a:r>
              <a:rPr lang="en-US" sz="3200">
                <a:solidFill>
                  <a:schemeClr val="bg1"/>
                </a:solidFill>
                <a:latin typeface="Amasis MT Pro" panose="02040504050005020304" pitchFamily="18" charset="0"/>
                <a:cs typeface="Aharoni" panose="02010803020104030203" pitchFamily="2" charset="-79"/>
              </a:rPr>
              <a:t>The computer system uses a variety of forms that represent the same data. We can use:</a:t>
            </a:r>
          </a:p>
          <a:p>
            <a:pPr marL="457200" indent="-457200">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b="1">
                <a:solidFill>
                  <a:srgbClr val="FFC000"/>
                </a:solidFill>
                <a:latin typeface="Amasis MT Pro" panose="02040504050005020304" pitchFamily="18" charset="0"/>
                <a:cs typeface="Aharoni" panose="02010803020104030203" pitchFamily="2" charset="-79"/>
              </a:rPr>
              <a:t>Integer (int) values: </a:t>
            </a:r>
            <a:r>
              <a:rPr lang="en-US" sz="3200">
                <a:solidFill>
                  <a:schemeClr val="bg1"/>
                </a:solidFill>
                <a:latin typeface="Amasis MT Pro" panose="02040504050005020304" pitchFamily="18" charset="0"/>
                <a:cs typeface="Aharoni" panose="02010803020104030203" pitchFamily="2" charset="-79"/>
              </a:rPr>
              <a:t>Range from 0-9, </a:t>
            </a:r>
            <a:r>
              <a:rPr lang="en-US" sz="3200" b="1">
                <a:solidFill>
                  <a:schemeClr val="bg1"/>
                </a:solidFill>
                <a:latin typeface="Amasis MT Pro" panose="02040504050005020304" pitchFamily="18" charset="0"/>
                <a:cs typeface="Aharoni" panose="02010803020104030203" pitchFamily="2" charset="-79"/>
              </a:rPr>
              <a:t>Example</a:t>
            </a:r>
            <a:r>
              <a:rPr lang="en-US" sz="3200">
                <a:solidFill>
                  <a:schemeClr val="bg1"/>
                </a:solidFill>
                <a:latin typeface="Amasis MT Pro" panose="02040504050005020304" pitchFamily="18" charset="0"/>
                <a:cs typeface="Aharoni" panose="02010803020104030203" pitchFamily="2" charset="-79"/>
              </a:rPr>
              <a:t>: 79, 80, 5, 1337.</a:t>
            </a:r>
          </a:p>
          <a:p>
            <a:pPr marL="457200" indent="-457200">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b="1">
                <a:solidFill>
                  <a:srgbClr val="FFC000"/>
                </a:solidFill>
                <a:latin typeface="Amasis MT Pro" panose="02040504050005020304" pitchFamily="18" charset="0"/>
                <a:cs typeface="Aharoni" panose="02010803020104030203" pitchFamily="2" charset="-79"/>
              </a:rPr>
              <a:t>String (str) values: </a:t>
            </a:r>
            <a:r>
              <a:rPr lang="en-US" sz="3200">
                <a:solidFill>
                  <a:schemeClr val="bg1"/>
                </a:solidFill>
                <a:latin typeface="Amasis MT Pro" panose="02040504050005020304" pitchFamily="18" charset="0"/>
                <a:cs typeface="Aharoni" panose="02010803020104030203" pitchFamily="2" charset="-79"/>
              </a:rPr>
              <a:t>All printable characters. </a:t>
            </a:r>
            <a:r>
              <a:rPr lang="en-US" sz="3200" b="1">
                <a:solidFill>
                  <a:schemeClr val="bg1"/>
                </a:solidFill>
                <a:latin typeface="Amasis MT Pro" panose="02040504050005020304" pitchFamily="18" charset="0"/>
                <a:cs typeface="Aharoni" panose="02010803020104030203" pitchFamily="2" charset="-79"/>
              </a:rPr>
              <a:t>Example</a:t>
            </a:r>
            <a:r>
              <a:rPr lang="en-US" sz="3200">
                <a:solidFill>
                  <a:schemeClr val="bg1"/>
                </a:solidFill>
                <a:latin typeface="Amasis MT Pro" panose="02040504050005020304" pitchFamily="18" charset="0"/>
                <a:cs typeface="Aharoni" panose="02010803020104030203" pitchFamily="2" charset="-79"/>
              </a:rPr>
              <a:t>: "Hi !!!", "ONE1two2?".</a:t>
            </a:r>
          </a:p>
          <a:p>
            <a:pPr marL="457200" indent="-457200">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b="1">
                <a:solidFill>
                  <a:srgbClr val="FFC000"/>
                </a:solidFill>
                <a:latin typeface="Amasis MT Pro" panose="02040504050005020304" pitchFamily="18" charset="0"/>
                <a:cs typeface="Aharoni" panose="02010803020104030203" pitchFamily="2" charset="-79"/>
              </a:rPr>
              <a:t>Hexadecimal (hex) values: </a:t>
            </a:r>
            <a:r>
              <a:rPr lang="en-US" sz="3200">
                <a:solidFill>
                  <a:schemeClr val="bg1"/>
                </a:solidFill>
                <a:latin typeface="Amasis MT Pro" panose="02040504050005020304" pitchFamily="18" charset="0"/>
                <a:cs typeface="Aharoni" panose="02010803020104030203" pitchFamily="2" charset="-79"/>
              </a:rPr>
              <a:t>Range From 0-9 and A-F. </a:t>
            </a:r>
            <a:r>
              <a:rPr lang="en-US" sz="3200" b="1">
                <a:solidFill>
                  <a:schemeClr val="bg1"/>
                </a:solidFill>
                <a:latin typeface="Amasis MT Pro" panose="02040504050005020304" pitchFamily="18" charset="0"/>
                <a:cs typeface="Aharoni" panose="02010803020104030203" pitchFamily="2" charset="-79"/>
              </a:rPr>
              <a:t>Example</a:t>
            </a:r>
            <a:r>
              <a:rPr lang="en-US" sz="3200">
                <a:solidFill>
                  <a:schemeClr val="bg1"/>
                </a:solidFill>
                <a:latin typeface="Amasis MT Pro" panose="02040504050005020304" pitchFamily="18" charset="0"/>
                <a:cs typeface="Aharoni" panose="02010803020104030203" pitchFamily="2" charset="-79"/>
              </a:rPr>
              <a:t>: 2A66FF32.</a:t>
            </a:r>
          </a:p>
          <a:p>
            <a:pPr marL="457200" indent="-457200">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b="1">
                <a:solidFill>
                  <a:srgbClr val="FFC000"/>
                </a:solidFill>
                <a:latin typeface="Amasis MT Pro" panose="02040504050005020304" pitchFamily="18" charset="0"/>
                <a:cs typeface="Aharoni" panose="02010803020104030203" pitchFamily="2" charset="-79"/>
              </a:rPr>
              <a:t>Binary (bin) value:</a:t>
            </a:r>
            <a:r>
              <a:rPr lang="en-US" sz="3200">
                <a:solidFill>
                  <a:schemeClr val="bg1"/>
                </a:solidFill>
                <a:latin typeface="Amasis MT Pro" panose="02040504050005020304" pitchFamily="18" charset="0"/>
                <a:cs typeface="Aharoni" panose="02010803020104030203" pitchFamily="2" charset="-79"/>
              </a:rPr>
              <a:t> Range from 0-1. Example: </a:t>
            </a:r>
            <a:r>
              <a:rPr lang="en-US" sz="3200" b="1">
                <a:solidFill>
                  <a:schemeClr val="bg1"/>
                </a:solidFill>
                <a:latin typeface="Amasis MT Pro" panose="02040504050005020304" pitchFamily="18" charset="0"/>
                <a:cs typeface="Aharoni" panose="02010803020104030203" pitchFamily="2" charset="-79"/>
              </a:rPr>
              <a:t>00110110101</a:t>
            </a:r>
          </a:p>
        </p:txBody>
      </p:sp>
      <p:sp>
        <p:nvSpPr>
          <p:cNvPr id="8" name="TextBox 7">
            <a:extLst>
              <a:ext uri="{FF2B5EF4-FFF2-40B4-BE49-F238E27FC236}">
                <a16:creationId xmlns:a16="http://schemas.microsoft.com/office/drawing/2014/main" id="{95D1D6D1-6CA4-4258-9AC1-8259B2B9005C}"/>
              </a:ext>
            </a:extLst>
          </p:cNvPr>
          <p:cNvSpPr txBox="1"/>
          <p:nvPr/>
        </p:nvSpPr>
        <p:spPr>
          <a:xfrm>
            <a:off x="685800" y="86710"/>
            <a:ext cx="18247896" cy="769441"/>
          </a:xfrm>
          <a:prstGeom prst="rect">
            <a:avLst/>
          </a:prstGeom>
          <a:noFill/>
        </p:spPr>
        <p:txBody>
          <a:bodyPr wrap="square" rtlCol="0">
            <a:spAutoFit/>
          </a:bodyPr>
          <a:lstStyle/>
          <a:p>
            <a:r>
              <a:rPr lang="en-US" sz="4400" b="1">
                <a:solidFill>
                  <a:srgbClr val="00B0F0"/>
                </a:solidFill>
                <a:latin typeface="Amasis MT Pro" panose="02040504050005020304" pitchFamily="18" charset="0"/>
                <a:cs typeface="Aharoni" panose="02010803020104030203" pitchFamily="2" charset="-79"/>
              </a:rPr>
              <a:t>Data representations and essential functions in Python</a:t>
            </a:r>
          </a:p>
        </p:txBody>
      </p:sp>
      <p:cxnSp>
        <p:nvCxnSpPr>
          <p:cNvPr id="9" name="Straight Connector 8">
            <a:extLst>
              <a:ext uri="{FF2B5EF4-FFF2-40B4-BE49-F238E27FC236}">
                <a16:creationId xmlns:a16="http://schemas.microsoft.com/office/drawing/2014/main" id="{57CEBA82-D2E6-973F-98C1-2097F46C85AD}"/>
              </a:ext>
            </a:extLst>
          </p:cNvPr>
          <p:cNvCxnSpPr>
            <a:cxnSpLocks/>
          </p:cNvCxnSpPr>
          <p:nvPr/>
        </p:nvCxnSpPr>
        <p:spPr>
          <a:xfrm flipV="1">
            <a:off x="152400" y="856151"/>
            <a:ext cx="15824779" cy="21053"/>
          </a:xfrm>
          <a:prstGeom prst="line">
            <a:avLst/>
          </a:prstGeom>
        </p:spPr>
        <p:style>
          <a:lnRef idx="1">
            <a:schemeClr val="accent1"/>
          </a:lnRef>
          <a:fillRef idx="0">
            <a:schemeClr val="accent1"/>
          </a:fillRef>
          <a:effectRef idx="0">
            <a:schemeClr val="accent1"/>
          </a:effectRef>
          <a:fontRef idx="minor">
            <a:schemeClr val="tx1"/>
          </a:fontRef>
        </p:style>
      </p:cxnSp>
      <p:pic>
        <p:nvPicPr>
          <p:cNvPr id="6" name="Picture 5" descr="A blue and white flag with a skull on it&#10;&#10;Description automatically generated">
            <a:extLst>
              <a:ext uri="{FF2B5EF4-FFF2-40B4-BE49-F238E27FC236}">
                <a16:creationId xmlns:a16="http://schemas.microsoft.com/office/drawing/2014/main" id="{BA2CABD1-93A0-E212-DC7C-1B7D01250BF3}"/>
              </a:ext>
            </a:extLst>
          </p:cNvPr>
          <p:cNvPicPr>
            <a:picLocks noChangeAspect="1"/>
          </p:cNvPicPr>
          <p:nvPr/>
        </p:nvPicPr>
        <p:blipFill>
          <a:blip r:embed="rId5"/>
          <a:stretch>
            <a:fillRect/>
          </a:stretch>
        </p:blipFill>
        <p:spPr>
          <a:xfrm>
            <a:off x="16233387" y="-19514"/>
            <a:ext cx="2102005" cy="2102005"/>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4935200" y="-2448038"/>
            <a:ext cx="5050221" cy="5838938"/>
          </a:xfrm>
          <a:custGeom>
            <a:avLst/>
            <a:gdLst/>
            <a:ahLst/>
            <a:cxnLst/>
            <a:rect l="l" t="t" r="r" b="b"/>
            <a:pathLst>
              <a:path w="7578885" h="7591538">
                <a:moveTo>
                  <a:pt x="0" y="0"/>
                </a:moveTo>
                <a:lnTo>
                  <a:pt x="7578886" y="0"/>
                </a:lnTo>
                <a:lnTo>
                  <a:pt x="7578886" y="7591538"/>
                </a:lnTo>
                <a:lnTo>
                  <a:pt x="0" y="7591538"/>
                </a:lnTo>
                <a:lnTo>
                  <a:pt x="0" y="0"/>
                </a:lnTo>
                <a:close/>
              </a:path>
            </a:pathLst>
          </a:custGeom>
          <a:blipFill>
            <a:blip r:embed="rId2">
              <a:alphaModFix amt="50000"/>
            </a:blip>
            <a:stretch>
              <a:fillRect/>
            </a:stretch>
          </a:blipFill>
        </p:spPr>
        <p:txBody>
          <a:bodyPr/>
          <a:lstStyle/>
          <a:p>
            <a:endParaRPr lang="en-AE"/>
          </a:p>
        </p:txBody>
      </p:sp>
      <p:sp>
        <p:nvSpPr>
          <p:cNvPr id="3" name="Freeform 3"/>
          <p:cNvSpPr/>
          <p:nvPr/>
        </p:nvSpPr>
        <p:spPr>
          <a:xfrm>
            <a:off x="-2088821" y="6667500"/>
            <a:ext cx="5060621" cy="5924662"/>
          </a:xfrm>
          <a:custGeom>
            <a:avLst/>
            <a:gdLst/>
            <a:ahLst/>
            <a:cxnLst/>
            <a:rect l="l" t="t" r="r" b="b"/>
            <a:pathLst>
              <a:path w="7578885" h="7591538">
                <a:moveTo>
                  <a:pt x="0" y="0"/>
                </a:moveTo>
                <a:lnTo>
                  <a:pt x="7578886" y="0"/>
                </a:lnTo>
                <a:lnTo>
                  <a:pt x="7578886" y="7591538"/>
                </a:lnTo>
                <a:lnTo>
                  <a:pt x="0" y="7591538"/>
                </a:lnTo>
                <a:lnTo>
                  <a:pt x="0" y="0"/>
                </a:lnTo>
                <a:close/>
              </a:path>
            </a:pathLst>
          </a:custGeom>
          <a:blipFill>
            <a:blip r:embed="rId2">
              <a:alphaModFix amt="50000"/>
            </a:blip>
            <a:stretch>
              <a:fillRect/>
            </a:stretch>
          </a:blipFill>
        </p:spPr>
        <p:txBody>
          <a:bodyPr/>
          <a:lstStyle/>
          <a:p>
            <a:endParaRPr lang="en-AE"/>
          </a:p>
        </p:txBody>
      </p:sp>
      <p:sp>
        <p:nvSpPr>
          <p:cNvPr id="4" name="Freeform 4"/>
          <p:cNvSpPr/>
          <p:nvPr/>
        </p:nvSpPr>
        <p:spPr>
          <a:xfrm>
            <a:off x="16230600" y="9182100"/>
            <a:ext cx="1905000" cy="828139"/>
          </a:xfrm>
          <a:custGeom>
            <a:avLst/>
            <a:gdLst/>
            <a:ahLst/>
            <a:cxnLst/>
            <a:rect l="l" t="t" r="r" b="b"/>
            <a:pathLst>
              <a:path w="2068109" h="828139">
                <a:moveTo>
                  <a:pt x="0" y="0"/>
                </a:moveTo>
                <a:lnTo>
                  <a:pt x="2068110" y="0"/>
                </a:lnTo>
                <a:lnTo>
                  <a:pt x="2068110" y="828139"/>
                </a:lnTo>
                <a:lnTo>
                  <a:pt x="0" y="828139"/>
                </a:lnTo>
                <a:lnTo>
                  <a:pt x="0" y="0"/>
                </a:lnTo>
                <a:close/>
              </a:path>
            </a:pathLst>
          </a:custGeom>
          <a:blipFill>
            <a:blip r:embed="rId3"/>
            <a:stretch>
              <a:fillRect/>
            </a:stretch>
          </a:blipFill>
        </p:spPr>
        <p:txBody>
          <a:bodyPr/>
          <a:lstStyle/>
          <a:p>
            <a:endParaRPr lang="en-AE"/>
          </a:p>
        </p:txBody>
      </p:sp>
      <p:sp>
        <p:nvSpPr>
          <p:cNvPr id="5" name="Freeform 5"/>
          <p:cNvSpPr/>
          <p:nvPr/>
        </p:nvSpPr>
        <p:spPr>
          <a:xfrm>
            <a:off x="152400" y="9225116"/>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8" name="TextBox 7">
            <a:extLst>
              <a:ext uri="{FF2B5EF4-FFF2-40B4-BE49-F238E27FC236}">
                <a16:creationId xmlns:a16="http://schemas.microsoft.com/office/drawing/2014/main" id="{95D1D6D1-6CA4-4258-9AC1-8259B2B9005C}"/>
              </a:ext>
            </a:extLst>
          </p:cNvPr>
          <p:cNvSpPr txBox="1"/>
          <p:nvPr/>
        </p:nvSpPr>
        <p:spPr>
          <a:xfrm>
            <a:off x="685800" y="86710"/>
            <a:ext cx="18247896" cy="769441"/>
          </a:xfrm>
          <a:prstGeom prst="rect">
            <a:avLst/>
          </a:prstGeom>
          <a:noFill/>
        </p:spPr>
        <p:txBody>
          <a:bodyPr wrap="square" rtlCol="0">
            <a:spAutoFit/>
          </a:bodyPr>
          <a:lstStyle/>
          <a:p>
            <a:r>
              <a:rPr lang="en-US" sz="4400" b="1">
                <a:solidFill>
                  <a:srgbClr val="00B0F0"/>
                </a:solidFill>
                <a:latin typeface="Amasis MT Pro" panose="02040504050005020304" pitchFamily="18" charset="0"/>
                <a:cs typeface="Aharoni" panose="02010803020104030203" pitchFamily="2" charset="-79"/>
              </a:rPr>
              <a:t>Data representations and essential functions in Python</a:t>
            </a:r>
          </a:p>
        </p:txBody>
      </p:sp>
      <p:cxnSp>
        <p:nvCxnSpPr>
          <p:cNvPr id="9" name="Straight Connector 8">
            <a:extLst>
              <a:ext uri="{FF2B5EF4-FFF2-40B4-BE49-F238E27FC236}">
                <a16:creationId xmlns:a16="http://schemas.microsoft.com/office/drawing/2014/main" id="{57CEBA82-D2E6-973F-98C1-2097F46C85AD}"/>
              </a:ext>
            </a:extLst>
          </p:cNvPr>
          <p:cNvCxnSpPr>
            <a:cxnSpLocks/>
          </p:cNvCxnSpPr>
          <p:nvPr/>
        </p:nvCxnSpPr>
        <p:spPr>
          <a:xfrm flipV="1">
            <a:off x="152400" y="856151"/>
            <a:ext cx="15824779" cy="21053"/>
          </a:xfrm>
          <a:prstGeom prst="line">
            <a:avLst/>
          </a:prstGeom>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B012E6EE-6C7B-9A6F-0279-C1447A706642}"/>
              </a:ext>
            </a:extLst>
          </p:cNvPr>
          <p:cNvPicPr>
            <a:picLocks noChangeAspect="1"/>
          </p:cNvPicPr>
          <p:nvPr/>
        </p:nvPicPr>
        <p:blipFill>
          <a:blip r:embed="rId5"/>
          <a:stretch>
            <a:fillRect/>
          </a:stretch>
        </p:blipFill>
        <p:spPr>
          <a:xfrm>
            <a:off x="717884" y="2138307"/>
            <a:ext cx="16748144" cy="6098816"/>
          </a:xfrm>
          <a:prstGeom prst="rect">
            <a:avLst/>
          </a:prstGeom>
        </p:spPr>
      </p:pic>
      <p:pic>
        <p:nvPicPr>
          <p:cNvPr id="7" name="Picture 6" descr="A blue and white flag with a skull on it&#10;&#10;Description automatically generated">
            <a:extLst>
              <a:ext uri="{FF2B5EF4-FFF2-40B4-BE49-F238E27FC236}">
                <a16:creationId xmlns:a16="http://schemas.microsoft.com/office/drawing/2014/main" id="{76053F01-226D-9ED2-9D36-8E1C1D32A600}"/>
              </a:ext>
            </a:extLst>
          </p:cNvPr>
          <p:cNvPicPr>
            <a:picLocks noChangeAspect="1"/>
          </p:cNvPicPr>
          <p:nvPr/>
        </p:nvPicPr>
        <p:blipFill>
          <a:blip r:embed="rId6"/>
          <a:stretch>
            <a:fillRect/>
          </a:stretch>
        </p:blipFill>
        <p:spPr>
          <a:xfrm>
            <a:off x="16233387" y="-19514"/>
            <a:ext cx="2102005" cy="2102005"/>
          </a:xfrm>
          <a:prstGeom prst="rect">
            <a:avLst/>
          </a:prstGeom>
        </p:spPr>
      </p:pic>
    </p:spTree>
    <p:extLst>
      <p:ext uri="{BB962C8B-B14F-4D97-AF65-F5344CB8AC3E}">
        <p14:creationId xmlns:p14="http://schemas.microsoft.com/office/powerpoint/2010/main" val="183794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4935200" y="-2448038"/>
            <a:ext cx="5050221" cy="5838938"/>
          </a:xfrm>
          <a:custGeom>
            <a:avLst/>
            <a:gdLst/>
            <a:ahLst/>
            <a:cxnLst/>
            <a:rect l="l" t="t" r="r" b="b"/>
            <a:pathLst>
              <a:path w="7578885" h="7591538">
                <a:moveTo>
                  <a:pt x="0" y="0"/>
                </a:moveTo>
                <a:lnTo>
                  <a:pt x="7578886" y="0"/>
                </a:lnTo>
                <a:lnTo>
                  <a:pt x="7578886" y="7591538"/>
                </a:lnTo>
                <a:lnTo>
                  <a:pt x="0" y="7591538"/>
                </a:lnTo>
                <a:lnTo>
                  <a:pt x="0" y="0"/>
                </a:lnTo>
                <a:close/>
              </a:path>
            </a:pathLst>
          </a:custGeom>
          <a:blipFill>
            <a:blip r:embed="rId2">
              <a:alphaModFix amt="50000"/>
            </a:blip>
            <a:stretch>
              <a:fillRect/>
            </a:stretch>
          </a:blipFill>
        </p:spPr>
        <p:txBody>
          <a:bodyPr/>
          <a:lstStyle/>
          <a:p>
            <a:endParaRPr lang="en-AE"/>
          </a:p>
        </p:txBody>
      </p:sp>
      <p:sp>
        <p:nvSpPr>
          <p:cNvPr id="3" name="Freeform 3"/>
          <p:cNvSpPr/>
          <p:nvPr/>
        </p:nvSpPr>
        <p:spPr>
          <a:xfrm>
            <a:off x="-2088821" y="6667500"/>
            <a:ext cx="5060621" cy="5924662"/>
          </a:xfrm>
          <a:custGeom>
            <a:avLst/>
            <a:gdLst/>
            <a:ahLst/>
            <a:cxnLst/>
            <a:rect l="l" t="t" r="r" b="b"/>
            <a:pathLst>
              <a:path w="7578885" h="7591538">
                <a:moveTo>
                  <a:pt x="0" y="0"/>
                </a:moveTo>
                <a:lnTo>
                  <a:pt x="7578886" y="0"/>
                </a:lnTo>
                <a:lnTo>
                  <a:pt x="7578886" y="7591538"/>
                </a:lnTo>
                <a:lnTo>
                  <a:pt x="0" y="7591538"/>
                </a:lnTo>
                <a:lnTo>
                  <a:pt x="0" y="0"/>
                </a:lnTo>
                <a:close/>
              </a:path>
            </a:pathLst>
          </a:custGeom>
          <a:blipFill>
            <a:blip r:embed="rId2">
              <a:alphaModFix amt="50000"/>
            </a:blip>
            <a:stretch>
              <a:fillRect/>
            </a:stretch>
          </a:blipFill>
        </p:spPr>
        <p:txBody>
          <a:bodyPr/>
          <a:lstStyle/>
          <a:p>
            <a:endParaRPr lang="en-AE"/>
          </a:p>
        </p:txBody>
      </p:sp>
      <p:sp>
        <p:nvSpPr>
          <p:cNvPr id="4" name="Freeform 4"/>
          <p:cNvSpPr/>
          <p:nvPr/>
        </p:nvSpPr>
        <p:spPr>
          <a:xfrm>
            <a:off x="16230600" y="9182100"/>
            <a:ext cx="1905000" cy="828139"/>
          </a:xfrm>
          <a:custGeom>
            <a:avLst/>
            <a:gdLst/>
            <a:ahLst/>
            <a:cxnLst/>
            <a:rect l="l" t="t" r="r" b="b"/>
            <a:pathLst>
              <a:path w="2068109" h="828139">
                <a:moveTo>
                  <a:pt x="0" y="0"/>
                </a:moveTo>
                <a:lnTo>
                  <a:pt x="2068110" y="0"/>
                </a:lnTo>
                <a:lnTo>
                  <a:pt x="2068110" y="828139"/>
                </a:lnTo>
                <a:lnTo>
                  <a:pt x="0" y="828139"/>
                </a:lnTo>
                <a:lnTo>
                  <a:pt x="0" y="0"/>
                </a:lnTo>
                <a:close/>
              </a:path>
            </a:pathLst>
          </a:custGeom>
          <a:blipFill>
            <a:blip r:embed="rId3"/>
            <a:stretch>
              <a:fillRect/>
            </a:stretch>
          </a:blipFill>
        </p:spPr>
        <p:txBody>
          <a:bodyPr/>
          <a:lstStyle/>
          <a:p>
            <a:endParaRPr lang="en-AE"/>
          </a:p>
        </p:txBody>
      </p:sp>
      <p:sp>
        <p:nvSpPr>
          <p:cNvPr id="5" name="Freeform 5"/>
          <p:cNvSpPr/>
          <p:nvPr/>
        </p:nvSpPr>
        <p:spPr>
          <a:xfrm>
            <a:off x="152400" y="9225116"/>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7" name="TextBox 6">
            <a:extLst>
              <a:ext uri="{FF2B5EF4-FFF2-40B4-BE49-F238E27FC236}">
                <a16:creationId xmlns:a16="http://schemas.microsoft.com/office/drawing/2014/main" id="{E2394484-12A1-ADFC-4B78-B61C9C72AC82}"/>
              </a:ext>
            </a:extLst>
          </p:cNvPr>
          <p:cNvSpPr txBox="1"/>
          <p:nvPr/>
        </p:nvSpPr>
        <p:spPr>
          <a:xfrm>
            <a:off x="257639" y="892241"/>
            <a:ext cx="15614299" cy="1569660"/>
          </a:xfrm>
          <a:prstGeom prst="rect">
            <a:avLst/>
          </a:prstGeom>
          <a:noFill/>
        </p:spPr>
        <p:txBody>
          <a:bodyPr wrap="square" rtlCol="0">
            <a:spAutoFit/>
          </a:bodyPr>
          <a:lstStyle/>
          <a:p>
            <a:r>
              <a:rPr lang="en-US" sz="3200" b="1">
                <a:solidFill>
                  <a:srgbClr val="FFFF00"/>
                </a:solidFill>
                <a:latin typeface="Amasis MT Pro" panose="02040504050005020304" pitchFamily="18" charset="0"/>
                <a:cs typeface="Aharoni" panose="02010803020104030203" pitchFamily="2" charset="-79"/>
              </a:rPr>
              <a:t>Conversations:</a:t>
            </a:r>
          </a:p>
          <a:p>
            <a:endParaRPr lang="en-US" sz="3200">
              <a:solidFill>
                <a:schemeClr val="bg1"/>
              </a:solidFill>
              <a:latin typeface="Amasis MT Pro" panose="02040504050005020304" pitchFamily="18" charset="0"/>
              <a:cs typeface="Aharoni" panose="02010803020104030203" pitchFamily="2" charset="-79"/>
            </a:endParaRPr>
          </a:p>
          <a:p>
            <a:r>
              <a:rPr lang="en-US" sz="3200">
                <a:solidFill>
                  <a:schemeClr val="bg1"/>
                </a:solidFill>
                <a:latin typeface="Amasis MT Pro" panose="02040504050005020304" pitchFamily="18" charset="0"/>
                <a:cs typeface="Aharoni" panose="02010803020104030203" pitchFamily="2" charset="-79"/>
              </a:rPr>
              <a:t>The computer system uses a variety of forms that represent the same data. We can use:</a:t>
            </a:r>
          </a:p>
        </p:txBody>
      </p:sp>
      <p:sp>
        <p:nvSpPr>
          <p:cNvPr id="8" name="TextBox 7">
            <a:extLst>
              <a:ext uri="{FF2B5EF4-FFF2-40B4-BE49-F238E27FC236}">
                <a16:creationId xmlns:a16="http://schemas.microsoft.com/office/drawing/2014/main" id="{95D1D6D1-6CA4-4258-9AC1-8259B2B9005C}"/>
              </a:ext>
            </a:extLst>
          </p:cNvPr>
          <p:cNvSpPr txBox="1"/>
          <p:nvPr/>
        </p:nvSpPr>
        <p:spPr>
          <a:xfrm>
            <a:off x="685800" y="86710"/>
            <a:ext cx="18247896" cy="769441"/>
          </a:xfrm>
          <a:prstGeom prst="rect">
            <a:avLst/>
          </a:prstGeom>
          <a:noFill/>
        </p:spPr>
        <p:txBody>
          <a:bodyPr wrap="square" rtlCol="0">
            <a:spAutoFit/>
          </a:bodyPr>
          <a:lstStyle/>
          <a:p>
            <a:r>
              <a:rPr lang="en-US" sz="4400" b="1">
                <a:solidFill>
                  <a:srgbClr val="00B0F0"/>
                </a:solidFill>
                <a:latin typeface="Amasis MT Pro" panose="02040504050005020304" pitchFamily="18" charset="0"/>
                <a:cs typeface="Aharoni" panose="02010803020104030203" pitchFamily="2" charset="-79"/>
              </a:rPr>
              <a:t>Data representations and essential functions in Python</a:t>
            </a:r>
          </a:p>
        </p:txBody>
      </p:sp>
      <p:cxnSp>
        <p:nvCxnSpPr>
          <p:cNvPr id="9" name="Straight Connector 8">
            <a:extLst>
              <a:ext uri="{FF2B5EF4-FFF2-40B4-BE49-F238E27FC236}">
                <a16:creationId xmlns:a16="http://schemas.microsoft.com/office/drawing/2014/main" id="{57CEBA82-D2E6-973F-98C1-2097F46C85AD}"/>
              </a:ext>
            </a:extLst>
          </p:cNvPr>
          <p:cNvCxnSpPr>
            <a:cxnSpLocks/>
          </p:cNvCxnSpPr>
          <p:nvPr/>
        </p:nvCxnSpPr>
        <p:spPr>
          <a:xfrm flipV="1">
            <a:off x="152400" y="856151"/>
            <a:ext cx="15824779" cy="21053"/>
          </a:xfrm>
          <a:prstGeom prst="line">
            <a:avLst/>
          </a:prstGeom>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2A649ECF-8F40-5D69-85D1-1265AC593B18}"/>
              </a:ext>
            </a:extLst>
          </p:cNvPr>
          <p:cNvPicPr>
            <a:picLocks noChangeAspect="1"/>
          </p:cNvPicPr>
          <p:nvPr/>
        </p:nvPicPr>
        <p:blipFill>
          <a:blip r:embed="rId5"/>
          <a:stretch>
            <a:fillRect/>
          </a:stretch>
        </p:blipFill>
        <p:spPr>
          <a:xfrm>
            <a:off x="688979" y="3303320"/>
            <a:ext cx="7121521" cy="1305293"/>
          </a:xfrm>
          <a:prstGeom prst="rect">
            <a:avLst/>
          </a:prstGeom>
        </p:spPr>
      </p:pic>
      <p:sp>
        <p:nvSpPr>
          <p:cNvPr id="12" name="TextBox 11">
            <a:extLst>
              <a:ext uri="{FF2B5EF4-FFF2-40B4-BE49-F238E27FC236}">
                <a16:creationId xmlns:a16="http://schemas.microsoft.com/office/drawing/2014/main" id="{379D05C6-0F27-0C9A-5FF4-9F3B87B56726}"/>
              </a:ext>
            </a:extLst>
          </p:cNvPr>
          <p:cNvSpPr txBox="1"/>
          <p:nvPr/>
        </p:nvSpPr>
        <p:spPr>
          <a:xfrm>
            <a:off x="3003884" y="4760894"/>
            <a:ext cx="2209800" cy="584775"/>
          </a:xfrm>
          <a:prstGeom prst="rect">
            <a:avLst/>
          </a:prstGeom>
          <a:noFill/>
        </p:spPr>
        <p:txBody>
          <a:bodyPr wrap="square" rtlCol="0">
            <a:spAutoFit/>
          </a:bodyPr>
          <a:lstStyle/>
          <a:p>
            <a:r>
              <a:rPr lang="en-US" sz="3200" b="1">
                <a:solidFill>
                  <a:srgbClr val="FFC000"/>
                </a:solidFill>
                <a:latin typeface="Amasis MT Pro" panose="02040504050005020304" pitchFamily="18" charset="0"/>
                <a:cs typeface="Aharoni" panose="02010803020104030203" pitchFamily="2" charset="-79"/>
              </a:rPr>
              <a:t>Int to Hex</a:t>
            </a:r>
            <a:endParaRPr lang="en-US" sz="3200">
              <a:solidFill>
                <a:schemeClr val="bg1"/>
              </a:solidFill>
              <a:latin typeface="Amasis MT Pro" panose="02040504050005020304" pitchFamily="18" charset="0"/>
              <a:cs typeface="Aharoni" panose="02010803020104030203" pitchFamily="2" charset="-79"/>
            </a:endParaRPr>
          </a:p>
        </p:txBody>
      </p:sp>
      <p:pic>
        <p:nvPicPr>
          <p:cNvPr id="14" name="Picture 13">
            <a:extLst>
              <a:ext uri="{FF2B5EF4-FFF2-40B4-BE49-F238E27FC236}">
                <a16:creationId xmlns:a16="http://schemas.microsoft.com/office/drawing/2014/main" id="{BC43A098-14EA-03F9-7687-88862AFEE57D}"/>
              </a:ext>
            </a:extLst>
          </p:cNvPr>
          <p:cNvPicPr>
            <a:picLocks noChangeAspect="1"/>
          </p:cNvPicPr>
          <p:nvPr/>
        </p:nvPicPr>
        <p:blipFill>
          <a:blip r:embed="rId6"/>
          <a:stretch>
            <a:fillRect/>
          </a:stretch>
        </p:blipFill>
        <p:spPr>
          <a:xfrm>
            <a:off x="9773653" y="3289192"/>
            <a:ext cx="7121521" cy="1333550"/>
          </a:xfrm>
          <a:prstGeom prst="rect">
            <a:avLst/>
          </a:prstGeom>
        </p:spPr>
      </p:pic>
      <p:pic>
        <p:nvPicPr>
          <p:cNvPr id="18" name="Picture 17">
            <a:extLst>
              <a:ext uri="{FF2B5EF4-FFF2-40B4-BE49-F238E27FC236}">
                <a16:creationId xmlns:a16="http://schemas.microsoft.com/office/drawing/2014/main" id="{8FEDBB46-0D39-5326-F217-78F9872AF1B0}"/>
              </a:ext>
            </a:extLst>
          </p:cNvPr>
          <p:cNvPicPr>
            <a:picLocks noChangeAspect="1"/>
          </p:cNvPicPr>
          <p:nvPr/>
        </p:nvPicPr>
        <p:blipFill>
          <a:blip r:embed="rId7"/>
          <a:stretch>
            <a:fillRect/>
          </a:stretch>
        </p:blipFill>
        <p:spPr>
          <a:xfrm>
            <a:off x="249618" y="6412582"/>
            <a:ext cx="7299158" cy="1052282"/>
          </a:xfrm>
          <a:prstGeom prst="rect">
            <a:avLst/>
          </a:prstGeom>
        </p:spPr>
      </p:pic>
      <p:pic>
        <p:nvPicPr>
          <p:cNvPr id="20" name="Picture 19">
            <a:extLst>
              <a:ext uri="{FF2B5EF4-FFF2-40B4-BE49-F238E27FC236}">
                <a16:creationId xmlns:a16="http://schemas.microsoft.com/office/drawing/2014/main" id="{BC2C81BF-6479-13D4-C04C-140177A81B6D}"/>
              </a:ext>
            </a:extLst>
          </p:cNvPr>
          <p:cNvPicPr>
            <a:picLocks noChangeAspect="1"/>
          </p:cNvPicPr>
          <p:nvPr/>
        </p:nvPicPr>
        <p:blipFill>
          <a:blip r:embed="rId8"/>
          <a:stretch>
            <a:fillRect/>
          </a:stretch>
        </p:blipFill>
        <p:spPr>
          <a:xfrm>
            <a:off x="8240663" y="6562455"/>
            <a:ext cx="9970168" cy="902409"/>
          </a:xfrm>
          <a:prstGeom prst="rect">
            <a:avLst/>
          </a:prstGeom>
        </p:spPr>
      </p:pic>
      <p:sp>
        <p:nvSpPr>
          <p:cNvPr id="21" name="TextBox 20">
            <a:extLst>
              <a:ext uri="{FF2B5EF4-FFF2-40B4-BE49-F238E27FC236}">
                <a16:creationId xmlns:a16="http://schemas.microsoft.com/office/drawing/2014/main" id="{6A77E98A-5CD1-1B11-242B-203CC498687B}"/>
              </a:ext>
            </a:extLst>
          </p:cNvPr>
          <p:cNvSpPr txBox="1"/>
          <p:nvPr/>
        </p:nvSpPr>
        <p:spPr>
          <a:xfrm>
            <a:off x="12613622" y="4715436"/>
            <a:ext cx="2209800" cy="584775"/>
          </a:xfrm>
          <a:prstGeom prst="rect">
            <a:avLst/>
          </a:prstGeom>
          <a:noFill/>
        </p:spPr>
        <p:txBody>
          <a:bodyPr wrap="square" rtlCol="0">
            <a:spAutoFit/>
          </a:bodyPr>
          <a:lstStyle/>
          <a:p>
            <a:r>
              <a:rPr lang="en-US" sz="3200" b="1">
                <a:solidFill>
                  <a:srgbClr val="FFC000"/>
                </a:solidFill>
                <a:latin typeface="Amasis MT Pro" panose="02040504050005020304" pitchFamily="18" charset="0"/>
                <a:cs typeface="Aharoni" panose="02010803020104030203" pitchFamily="2" charset="-79"/>
              </a:rPr>
              <a:t>Hex to Int</a:t>
            </a:r>
            <a:endParaRPr lang="en-US" sz="3200">
              <a:solidFill>
                <a:schemeClr val="bg1"/>
              </a:solidFill>
              <a:latin typeface="Amasis MT Pro" panose="02040504050005020304" pitchFamily="18" charset="0"/>
              <a:cs typeface="Aharoni" panose="02010803020104030203" pitchFamily="2" charset="-79"/>
            </a:endParaRPr>
          </a:p>
        </p:txBody>
      </p:sp>
      <p:sp>
        <p:nvSpPr>
          <p:cNvPr id="22" name="TextBox 21">
            <a:extLst>
              <a:ext uri="{FF2B5EF4-FFF2-40B4-BE49-F238E27FC236}">
                <a16:creationId xmlns:a16="http://schemas.microsoft.com/office/drawing/2014/main" id="{B91BEB7B-2231-C8AF-0B57-67B39CAD3DEF}"/>
              </a:ext>
            </a:extLst>
          </p:cNvPr>
          <p:cNvSpPr txBox="1"/>
          <p:nvPr/>
        </p:nvSpPr>
        <p:spPr>
          <a:xfrm>
            <a:off x="12120846" y="7704890"/>
            <a:ext cx="3195353" cy="584775"/>
          </a:xfrm>
          <a:prstGeom prst="rect">
            <a:avLst/>
          </a:prstGeom>
          <a:noFill/>
        </p:spPr>
        <p:txBody>
          <a:bodyPr wrap="square" rtlCol="0">
            <a:spAutoFit/>
          </a:bodyPr>
          <a:lstStyle/>
          <a:p>
            <a:r>
              <a:rPr lang="en-US" sz="3200" b="1">
                <a:solidFill>
                  <a:srgbClr val="FFC000"/>
                </a:solidFill>
                <a:latin typeface="Amasis MT Pro" panose="02040504050005020304" pitchFamily="18" charset="0"/>
                <a:cs typeface="Aharoni" panose="02010803020104030203" pitchFamily="2" charset="-79"/>
              </a:rPr>
              <a:t>Hex to String</a:t>
            </a:r>
            <a:endParaRPr lang="en-US" sz="3200">
              <a:solidFill>
                <a:schemeClr val="bg1"/>
              </a:solidFill>
              <a:latin typeface="Amasis MT Pro" panose="02040504050005020304" pitchFamily="18" charset="0"/>
              <a:cs typeface="Aharoni" panose="02010803020104030203" pitchFamily="2" charset="-79"/>
            </a:endParaRPr>
          </a:p>
        </p:txBody>
      </p:sp>
      <p:sp>
        <p:nvSpPr>
          <p:cNvPr id="23" name="TextBox 22">
            <a:extLst>
              <a:ext uri="{FF2B5EF4-FFF2-40B4-BE49-F238E27FC236}">
                <a16:creationId xmlns:a16="http://schemas.microsoft.com/office/drawing/2014/main" id="{2922B5B4-995C-11CF-E5CC-214EA43B750F}"/>
              </a:ext>
            </a:extLst>
          </p:cNvPr>
          <p:cNvSpPr txBox="1"/>
          <p:nvPr/>
        </p:nvSpPr>
        <p:spPr>
          <a:xfrm>
            <a:off x="2514600" y="7704891"/>
            <a:ext cx="3429000" cy="584775"/>
          </a:xfrm>
          <a:prstGeom prst="rect">
            <a:avLst/>
          </a:prstGeom>
          <a:noFill/>
        </p:spPr>
        <p:txBody>
          <a:bodyPr wrap="square" rtlCol="0">
            <a:spAutoFit/>
          </a:bodyPr>
          <a:lstStyle/>
          <a:p>
            <a:r>
              <a:rPr lang="en-US" sz="3200" b="1">
                <a:solidFill>
                  <a:srgbClr val="FFC000"/>
                </a:solidFill>
                <a:latin typeface="Amasis MT Pro" panose="02040504050005020304" pitchFamily="18" charset="0"/>
                <a:cs typeface="Aharoni" panose="02010803020104030203" pitchFamily="2" charset="-79"/>
              </a:rPr>
              <a:t>String to Hex</a:t>
            </a:r>
            <a:endParaRPr lang="en-US" sz="3200">
              <a:solidFill>
                <a:schemeClr val="bg1"/>
              </a:solidFill>
              <a:latin typeface="Amasis MT Pro" panose="02040504050005020304" pitchFamily="18" charset="0"/>
              <a:cs typeface="Aharoni" panose="02010803020104030203" pitchFamily="2" charset="-79"/>
            </a:endParaRPr>
          </a:p>
        </p:txBody>
      </p:sp>
      <p:pic>
        <p:nvPicPr>
          <p:cNvPr id="10" name="Picture 9" descr="A blue and white flag with a skull on it&#10;&#10;Description automatically generated">
            <a:extLst>
              <a:ext uri="{FF2B5EF4-FFF2-40B4-BE49-F238E27FC236}">
                <a16:creationId xmlns:a16="http://schemas.microsoft.com/office/drawing/2014/main" id="{3CC45F13-AB0B-6CD2-A2F1-A1675116D35C}"/>
              </a:ext>
            </a:extLst>
          </p:cNvPr>
          <p:cNvPicPr>
            <a:picLocks noChangeAspect="1"/>
          </p:cNvPicPr>
          <p:nvPr/>
        </p:nvPicPr>
        <p:blipFill>
          <a:blip r:embed="rId9"/>
          <a:stretch>
            <a:fillRect/>
          </a:stretch>
        </p:blipFill>
        <p:spPr>
          <a:xfrm>
            <a:off x="16233387" y="-19514"/>
            <a:ext cx="2102005" cy="2102005"/>
          </a:xfrm>
          <a:prstGeom prst="rect">
            <a:avLst/>
          </a:prstGeom>
        </p:spPr>
      </p:pic>
    </p:spTree>
    <p:extLst>
      <p:ext uri="{BB962C8B-B14F-4D97-AF65-F5344CB8AC3E}">
        <p14:creationId xmlns:p14="http://schemas.microsoft.com/office/powerpoint/2010/main" val="10764677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1" grpId="0"/>
      <p:bldP spid="2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4935200" y="-2448038"/>
            <a:ext cx="5050221" cy="5838938"/>
          </a:xfrm>
          <a:custGeom>
            <a:avLst/>
            <a:gdLst/>
            <a:ahLst/>
            <a:cxnLst/>
            <a:rect l="l" t="t" r="r" b="b"/>
            <a:pathLst>
              <a:path w="7578885" h="7591538">
                <a:moveTo>
                  <a:pt x="0" y="0"/>
                </a:moveTo>
                <a:lnTo>
                  <a:pt x="7578886" y="0"/>
                </a:lnTo>
                <a:lnTo>
                  <a:pt x="7578886" y="7591538"/>
                </a:lnTo>
                <a:lnTo>
                  <a:pt x="0" y="7591538"/>
                </a:lnTo>
                <a:lnTo>
                  <a:pt x="0" y="0"/>
                </a:lnTo>
                <a:close/>
              </a:path>
            </a:pathLst>
          </a:custGeom>
          <a:blipFill>
            <a:blip r:embed="rId2">
              <a:alphaModFix amt="50000"/>
            </a:blip>
            <a:stretch>
              <a:fillRect/>
            </a:stretch>
          </a:blipFill>
        </p:spPr>
        <p:txBody>
          <a:bodyPr/>
          <a:lstStyle/>
          <a:p>
            <a:endParaRPr lang="en-AE"/>
          </a:p>
        </p:txBody>
      </p:sp>
      <p:sp>
        <p:nvSpPr>
          <p:cNvPr id="3" name="Freeform 3"/>
          <p:cNvSpPr/>
          <p:nvPr/>
        </p:nvSpPr>
        <p:spPr>
          <a:xfrm>
            <a:off x="-2088821" y="6667500"/>
            <a:ext cx="5060621" cy="5924662"/>
          </a:xfrm>
          <a:custGeom>
            <a:avLst/>
            <a:gdLst/>
            <a:ahLst/>
            <a:cxnLst/>
            <a:rect l="l" t="t" r="r" b="b"/>
            <a:pathLst>
              <a:path w="7578885" h="7591538">
                <a:moveTo>
                  <a:pt x="0" y="0"/>
                </a:moveTo>
                <a:lnTo>
                  <a:pt x="7578886" y="0"/>
                </a:lnTo>
                <a:lnTo>
                  <a:pt x="7578886" y="7591538"/>
                </a:lnTo>
                <a:lnTo>
                  <a:pt x="0" y="7591538"/>
                </a:lnTo>
                <a:lnTo>
                  <a:pt x="0" y="0"/>
                </a:lnTo>
                <a:close/>
              </a:path>
            </a:pathLst>
          </a:custGeom>
          <a:blipFill>
            <a:blip r:embed="rId2">
              <a:alphaModFix amt="50000"/>
            </a:blip>
            <a:stretch>
              <a:fillRect/>
            </a:stretch>
          </a:blipFill>
        </p:spPr>
        <p:txBody>
          <a:bodyPr/>
          <a:lstStyle/>
          <a:p>
            <a:endParaRPr lang="en-AE"/>
          </a:p>
        </p:txBody>
      </p:sp>
      <p:sp>
        <p:nvSpPr>
          <p:cNvPr id="4" name="Freeform 4"/>
          <p:cNvSpPr/>
          <p:nvPr/>
        </p:nvSpPr>
        <p:spPr>
          <a:xfrm>
            <a:off x="16230600" y="9182100"/>
            <a:ext cx="1905000" cy="828139"/>
          </a:xfrm>
          <a:custGeom>
            <a:avLst/>
            <a:gdLst/>
            <a:ahLst/>
            <a:cxnLst/>
            <a:rect l="l" t="t" r="r" b="b"/>
            <a:pathLst>
              <a:path w="2068109" h="828139">
                <a:moveTo>
                  <a:pt x="0" y="0"/>
                </a:moveTo>
                <a:lnTo>
                  <a:pt x="2068110" y="0"/>
                </a:lnTo>
                <a:lnTo>
                  <a:pt x="2068110" y="828139"/>
                </a:lnTo>
                <a:lnTo>
                  <a:pt x="0" y="828139"/>
                </a:lnTo>
                <a:lnTo>
                  <a:pt x="0" y="0"/>
                </a:lnTo>
                <a:close/>
              </a:path>
            </a:pathLst>
          </a:custGeom>
          <a:blipFill>
            <a:blip r:embed="rId3"/>
            <a:stretch>
              <a:fillRect/>
            </a:stretch>
          </a:blipFill>
        </p:spPr>
        <p:txBody>
          <a:bodyPr/>
          <a:lstStyle/>
          <a:p>
            <a:endParaRPr lang="en-AE"/>
          </a:p>
        </p:txBody>
      </p:sp>
      <p:sp>
        <p:nvSpPr>
          <p:cNvPr id="5" name="Freeform 5"/>
          <p:cNvSpPr/>
          <p:nvPr/>
        </p:nvSpPr>
        <p:spPr>
          <a:xfrm>
            <a:off x="160752" y="41328"/>
            <a:ext cx="734684" cy="814823"/>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endParaRPr lang="en-AE"/>
          </a:p>
        </p:txBody>
      </p:sp>
      <p:sp>
        <p:nvSpPr>
          <p:cNvPr id="7" name="TextBox 6">
            <a:extLst>
              <a:ext uri="{FF2B5EF4-FFF2-40B4-BE49-F238E27FC236}">
                <a16:creationId xmlns:a16="http://schemas.microsoft.com/office/drawing/2014/main" id="{E2394484-12A1-ADFC-4B78-B61C9C72AC82}"/>
              </a:ext>
            </a:extLst>
          </p:cNvPr>
          <p:cNvSpPr txBox="1"/>
          <p:nvPr/>
        </p:nvSpPr>
        <p:spPr>
          <a:xfrm>
            <a:off x="257638" y="1104900"/>
            <a:ext cx="17420761" cy="2554545"/>
          </a:xfrm>
          <a:prstGeom prst="rect">
            <a:avLst/>
          </a:prstGeom>
          <a:noFill/>
        </p:spPr>
        <p:txBody>
          <a:bodyPr wrap="square" rtlCol="0">
            <a:spAutoFit/>
          </a:bodyPr>
          <a:lstStyle/>
          <a:p>
            <a:r>
              <a:rPr lang="en-US" sz="3200" b="1">
                <a:solidFill>
                  <a:srgbClr val="FFFF00"/>
                </a:solidFill>
                <a:latin typeface="Amasis MT Pro" panose="02040504050005020304" pitchFamily="18" charset="0"/>
                <a:cs typeface="Aharoni" panose="02010803020104030203" pitchFamily="2" charset="-79"/>
              </a:rPr>
              <a:t>ASCII:</a:t>
            </a:r>
          </a:p>
          <a:p>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Each character (whether is it alphanumeric or symbols) , all have an integer value equal to it. </a:t>
            </a:r>
          </a:p>
          <a:p>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These values are organized and saved in a table called ASCII table.</a:t>
            </a:r>
          </a:p>
        </p:txBody>
      </p:sp>
      <p:sp>
        <p:nvSpPr>
          <p:cNvPr id="8" name="TextBox 7">
            <a:extLst>
              <a:ext uri="{FF2B5EF4-FFF2-40B4-BE49-F238E27FC236}">
                <a16:creationId xmlns:a16="http://schemas.microsoft.com/office/drawing/2014/main" id="{95D1D6D1-6CA4-4258-9AC1-8259B2B9005C}"/>
              </a:ext>
            </a:extLst>
          </p:cNvPr>
          <p:cNvSpPr txBox="1"/>
          <p:nvPr/>
        </p:nvSpPr>
        <p:spPr>
          <a:xfrm>
            <a:off x="1219200" y="86710"/>
            <a:ext cx="14782800" cy="769441"/>
          </a:xfrm>
          <a:prstGeom prst="rect">
            <a:avLst/>
          </a:prstGeom>
          <a:noFill/>
        </p:spPr>
        <p:txBody>
          <a:bodyPr wrap="square" rtlCol="0">
            <a:spAutoFit/>
          </a:bodyPr>
          <a:lstStyle/>
          <a:p>
            <a:r>
              <a:rPr lang="en-US" sz="4400" b="1">
                <a:solidFill>
                  <a:srgbClr val="00B0F0"/>
                </a:solidFill>
                <a:latin typeface="Amasis MT Pro" panose="02040504050005020304" pitchFamily="18" charset="0"/>
                <a:cs typeface="Aharoni" panose="02010803020104030203" pitchFamily="2" charset="-79"/>
              </a:rPr>
              <a:t>Data representations and essential functions in Python</a:t>
            </a:r>
          </a:p>
        </p:txBody>
      </p:sp>
      <p:cxnSp>
        <p:nvCxnSpPr>
          <p:cNvPr id="9" name="Straight Connector 8">
            <a:extLst>
              <a:ext uri="{FF2B5EF4-FFF2-40B4-BE49-F238E27FC236}">
                <a16:creationId xmlns:a16="http://schemas.microsoft.com/office/drawing/2014/main" id="{57CEBA82-D2E6-973F-98C1-2097F46C85AD}"/>
              </a:ext>
            </a:extLst>
          </p:cNvPr>
          <p:cNvCxnSpPr>
            <a:cxnSpLocks/>
          </p:cNvCxnSpPr>
          <p:nvPr/>
        </p:nvCxnSpPr>
        <p:spPr>
          <a:xfrm flipV="1">
            <a:off x="152400" y="856151"/>
            <a:ext cx="15824779" cy="21053"/>
          </a:xfrm>
          <a:prstGeom prst="line">
            <a:avLst/>
          </a:prstGeom>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06357BFF-35AD-D40D-3FF9-175E92DD046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75811" y="3961238"/>
            <a:ext cx="12070096" cy="575976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blue and white flag with a skull on it&#10;&#10;Description automatically generated">
            <a:extLst>
              <a:ext uri="{FF2B5EF4-FFF2-40B4-BE49-F238E27FC236}">
                <a16:creationId xmlns:a16="http://schemas.microsoft.com/office/drawing/2014/main" id="{772EF63B-ED30-4042-F7E8-AF92CE504917}"/>
              </a:ext>
            </a:extLst>
          </p:cNvPr>
          <p:cNvPicPr>
            <a:picLocks noChangeAspect="1"/>
          </p:cNvPicPr>
          <p:nvPr/>
        </p:nvPicPr>
        <p:blipFill>
          <a:blip r:embed="rId6"/>
          <a:stretch>
            <a:fillRect/>
          </a:stretch>
        </p:blipFill>
        <p:spPr>
          <a:xfrm>
            <a:off x="16233387" y="-19514"/>
            <a:ext cx="2102005" cy="2102005"/>
          </a:xfrm>
          <a:prstGeom prst="rect">
            <a:avLst/>
          </a:prstGeom>
        </p:spPr>
      </p:pic>
    </p:spTree>
    <p:extLst>
      <p:ext uri="{BB962C8B-B14F-4D97-AF65-F5344CB8AC3E}">
        <p14:creationId xmlns:p14="http://schemas.microsoft.com/office/powerpoint/2010/main" val="405958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4935200" y="-2448038"/>
            <a:ext cx="5050221" cy="5838938"/>
          </a:xfrm>
          <a:custGeom>
            <a:avLst/>
            <a:gdLst/>
            <a:ahLst/>
            <a:cxnLst/>
            <a:rect l="l" t="t" r="r" b="b"/>
            <a:pathLst>
              <a:path w="7578885" h="7591538">
                <a:moveTo>
                  <a:pt x="0" y="0"/>
                </a:moveTo>
                <a:lnTo>
                  <a:pt x="7578886" y="0"/>
                </a:lnTo>
                <a:lnTo>
                  <a:pt x="7578886" y="7591538"/>
                </a:lnTo>
                <a:lnTo>
                  <a:pt x="0" y="7591538"/>
                </a:lnTo>
                <a:lnTo>
                  <a:pt x="0" y="0"/>
                </a:lnTo>
                <a:close/>
              </a:path>
            </a:pathLst>
          </a:custGeom>
          <a:blipFill>
            <a:blip r:embed="rId2">
              <a:alphaModFix amt="50000"/>
            </a:blip>
            <a:stretch>
              <a:fillRect/>
            </a:stretch>
          </a:blipFill>
        </p:spPr>
        <p:txBody>
          <a:bodyPr/>
          <a:lstStyle/>
          <a:p>
            <a:endParaRPr lang="en-AE"/>
          </a:p>
        </p:txBody>
      </p:sp>
      <p:sp>
        <p:nvSpPr>
          <p:cNvPr id="3" name="Freeform 3"/>
          <p:cNvSpPr/>
          <p:nvPr/>
        </p:nvSpPr>
        <p:spPr>
          <a:xfrm>
            <a:off x="-2088821" y="6667500"/>
            <a:ext cx="5060621" cy="5924662"/>
          </a:xfrm>
          <a:custGeom>
            <a:avLst/>
            <a:gdLst/>
            <a:ahLst/>
            <a:cxnLst/>
            <a:rect l="l" t="t" r="r" b="b"/>
            <a:pathLst>
              <a:path w="7578885" h="7591538">
                <a:moveTo>
                  <a:pt x="0" y="0"/>
                </a:moveTo>
                <a:lnTo>
                  <a:pt x="7578886" y="0"/>
                </a:lnTo>
                <a:lnTo>
                  <a:pt x="7578886" y="7591538"/>
                </a:lnTo>
                <a:lnTo>
                  <a:pt x="0" y="7591538"/>
                </a:lnTo>
                <a:lnTo>
                  <a:pt x="0" y="0"/>
                </a:lnTo>
                <a:close/>
              </a:path>
            </a:pathLst>
          </a:custGeom>
          <a:blipFill>
            <a:blip r:embed="rId2">
              <a:alphaModFix amt="50000"/>
            </a:blip>
            <a:stretch>
              <a:fillRect/>
            </a:stretch>
          </a:blipFill>
        </p:spPr>
        <p:txBody>
          <a:bodyPr/>
          <a:lstStyle/>
          <a:p>
            <a:endParaRPr lang="en-AE"/>
          </a:p>
        </p:txBody>
      </p:sp>
      <p:sp>
        <p:nvSpPr>
          <p:cNvPr id="4" name="Freeform 4"/>
          <p:cNvSpPr/>
          <p:nvPr/>
        </p:nvSpPr>
        <p:spPr>
          <a:xfrm>
            <a:off x="16230600" y="9182100"/>
            <a:ext cx="1905000" cy="828139"/>
          </a:xfrm>
          <a:custGeom>
            <a:avLst/>
            <a:gdLst/>
            <a:ahLst/>
            <a:cxnLst/>
            <a:rect l="l" t="t" r="r" b="b"/>
            <a:pathLst>
              <a:path w="2068109" h="828139">
                <a:moveTo>
                  <a:pt x="0" y="0"/>
                </a:moveTo>
                <a:lnTo>
                  <a:pt x="2068110" y="0"/>
                </a:lnTo>
                <a:lnTo>
                  <a:pt x="2068110" y="828139"/>
                </a:lnTo>
                <a:lnTo>
                  <a:pt x="0" y="828139"/>
                </a:lnTo>
                <a:lnTo>
                  <a:pt x="0" y="0"/>
                </a:lnTo>
                <a:close/>
              </a:path>
            </a:pathLst>
          </a:custGeom>
          <a:blipFill>
            <a:blip r:embed="rId3"/>
            <a:stretch>
              <a:fillRect/>
            </a:stretch>
          </a:blipFill>
        </p:spPr>
        <p:txBody>
          <a:bodyPr/>
          <a:lstStyle/>
          <a:p>
            <a:endParaRPr lang="en-AE"/>
          </a:p>
        </p:txBody>
      </p:sp>
      <p:sp>
        <p:nvSpPr>
          <p:cNvPr id="7" name="TextBox 6">
            <a:extLst>
              <a:ext uri="{FF2B5EF4-FFF2-40B4-BE49-F238E27FC236}">
                <a16:creationId xmlns:a16="http://schemas.microsoft.com/office/drawing/2014/main" id="{E2394484-12A1-ADFC-4B78-B61C9C72AC82}"/>
              </a:ext>
            </a:extLst>
          </p:cNvPr>
          <p:cNvSpPr txBox="1"/>
          <p:nvPr/>
        </p:nvSpPr>
        <p:spPr>
          <a:xfrm>
            <a:off x="176463" y="1266978"/>
            <a:ext cx="15614299" cy="3046988"/>
          </a:xfrm>
          <a:prstGeom prst="rect">
            <a:avLst/>
          </a:prstGeom>
          <a:noFill/>
        </p:spPr>
        <p:txBody>
          <a:bodyPr wrap="square" rtlCol="0">
            <a:spAutoFit/>
          </a:bodyPr>
          <a:lstStyle/>
          <a:p>
            <a:r>
              <a:rPr lang="en-US" sz="3200" b="1">
                <a:solidFill>
                  <a:srgbClr val="FFFF00"/>
                </a:solidFill>
                <a:latin typeface="Amasis MT Pro" panose="02040504050005020304" pitchFamily="18" charset="0"/>
                <a:cs typeface="Aharoni" panose="02010803020104030203" pitchFamily="2" charset="-79"/>
              </a:rPr>
              <a:t>Sending messages in Cryptography:</a:t>
            </a:r>
          </a:p>
          <a:p>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We will encounter later on different types of encryption.</a:t>
            </a:r>
          </a:p>
          <a:p>
            <a:pPr marL="457200" indent="-457200">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They all deal with numbers. No string text is involved. How is that?</a:t>
            </a:r>
          </a:p>
          <a:p>
            <a:pPr marL="457200" indent="-457200">
              <a:buFont typeface="Arial" panose="020B0604020202020204" pitchFamily="34" charset="0"/>
              <a:buChar char="•"/>
            </a:pPr>
            <a:endParaRPr lang="en-US" sz="3200">
              <a:solidFill>
                <a:schemeClr val="bg1"/>
              </a:solidFill>
              <a:latin typeface="Amasis MT Pro" panose="02040504050005020304" pitchFamily="18" charset="0"/>
              <a:cs typeface="Aharoni" panose="02010803020104030203" pitchFamily="2" charset="-79"/>
            </a:endParaRPr>
          </a:p>
          <a:p>
            <a:pPr marL="457200" indent="-457200">
              <a:buFont typeface="Arial" panose="020B0604020202020204" pitchFamily="34" charset="0"/>
              <a:buChar char="•"/>
            </a:pPr>
            <a:r>
              <a:rPr lang="en-US" sz="3200">
                <a:solidFill>
                  <a:schemeClr val="bg1"/>
                </a:solidFill>
                <a:latin typeface="Amasis MT Pro" panose="02040504050005020304" pitchFamily="18" charset="0"/>
                <a:cs typeface="Aharoni" panose="02010803020104030203" pitchFamily="2" charset="-79"/>
              </a:rPr>
              <a:t>[   </a:t>
            </a:r>
            <a:r>
              <a:rPr lang="en-US" sz="3200">
                <a:solidFill>
                  <a:schemeClr val="accent6">
                    <a:lumMod val="60000"/>
                    <a:lumOff val="40000"/>
                  </a:schemeClr>
                </a:solidFill>
                <a:latin typeface="Segoe Print" panose="02000600000000000000" pitchFamily="2" charset="0"/>
                <a:cs typeface="Aharoni" panose="02010803020104030203" pitchFamily="2" charset="-79"/>
              </a:rPr>
              <a:t>pip3 install </a:t>
            </a:r>
            <a:r>
              <a:rPr lang="en-US" sz="3200" err="1">
                <a:solidFill>
                  <a:schemeClr val="accent6">
                    <a:lumMod val="60000"/>
                    <a:lumOff val="40000"/>
                  </a:schemeClr>
                </a:solidFill>
                <a:latin typeface="Segoe Print" panose="02000600000000000000" pitchFamily="2" charset="0"/>
                <a:cs typeface="Aharoni" panose="02010803020104030203" pitchFamily="2" charset="-79"/>
              </a:rPr>
              <a:t>pycryptodome</a:t>
            </a:r>
            <a:r>
              <a:rPr lang="en-US" sz="3200">
                <a:solidFill>
                  <a:schemeClr val="accent6">
                    <a:lumMod val="60000"/>
                    <a:lumOff val="40000"/>
                  </a:schemeClr>
                </a:solidFill>
                <a:latin typeface="Segoe Print" panose="02000600000000000000" pitchFamily="2" charset="0"/>
                <a:cs typeface="Aharoni" panose="02010803020104030203" pitchFamily="2" charset="-79"/>
              </a:rPr>
              <a:t>  </a:t>
            </a:r>
            <a:r>
              <a:rPr lang="en-US" sz="3200">
                <a:solidFill>
                  <a:schemeClr val="bg1"/>
                </a:solidFill>
                <a:latin typeface="Amasis MT Pro" panose="02040504050005020304" pitchFamily="18" charset="0"/>
                <a:cs typeface="Aharoni" panose="02010803020104030203" pitchFamily="2" charset="-79"/>
              </a:rPr>
              <a:t>] </a:t>
            </a:r>
          </a:p>
        </p:txBody>
      </p:sp>
      <p:sp>
        <p:nvSpPr>
          <p:cNvPr id="8" name="TextBox 7">
            <a:extLst>
              <a:ext uri="{FF2B5EF4-FFF2-40B4-BE49-F238E27FC236}">
                <a16:creationId xmlns:a16="http://schemas.microsoft.com/office/drawing/2014/main" id="{95D1D6D1-6CA4-4258-9AC1-8259B2B9005C}"/>
              </a:ext>
            </a:extLst>
          </p:cNvPr>
          <p:cNvSpPr txBox="1"/>
          <p:nvPr/>
        </p:nvSpPr>
        <p:spPr>
          <a:xfrm>
            <a:off x="1219200" y="86710"/>
            <a:ext cx="14859000" cy="769441"/>
          </a:xfrm>
          <a:prstGeom prst="rect">
            <a:avLst/>
          </a:prstGeom>
          <a:noFill/>
        </p:spPr>
        <p:txBody>
          <a:bodyPr wrap="square" rtlCol="0">
            <a:spAutoFit/>
          </a:bodyPr>
          <a:lstStyle/>
          <a:p>
            <a:r>
              <a:rPr lang="en-US" sz="4400" b="1">
                <a:solidFill>
                  <a:srgbClr val="00B0F0"/>
                </a:solidFill>
                <a:latin typeface="Amasis MT Pro" panose="02040504050005020304" pitchFamily="18" charset="0"/>
                <a:cs typeface="Aharoni" panose="02010803020104030203" pitchFamily="2" charset="-79"/>
              </a:rPr>
              <a:t>Data representations and essential functions in Python</a:t>
            </a:r>
          </a:p>
        </p:txBody>
      </p:sp>
      <p:cxnSp>
        <p:nvCxnSpPr>
          <p:cNvPr id="9" name="Straight Connector 8">
            <a:extLst>
              <a:ext uri="{FF2B5EF4-FFF2-40B4-BE49-F238E27FC236}">
                <a16:creationId xmlns:a16="http://schemas.microsoft.com/office/drawing/2014/main" id="{57CEBA82-D2E6-973F-98C1-2097F46C85AD}"/>
              </a:ext>
            </a:extLst>
          </p:cNvPr>
          <p:cNvCxnSpPr>
            <a:cxnSpLocks/>
          </p:cNvCxnSpPr>
          <p:nvPr/>
        </p:nvCxnSpPr>
        <p:spPr>
          <a:xfrm flipV="1">
            <a:off x="152400" y="856151"/>
            <a:ext cx="15824779" cy="21053"/>
          </a:xfrm>
          <a:prstGeom prst="line">
            <a:avLst/>
          </a:prstGeom>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8E954C79-3C8F-6AC1-A93A-EDCC3488AA7C}"/>
              </a:ext>
            </a:extLst>
          </p:cNvPr>
          <p:cNvPicPr>
            <a:picLocks noChangeAspect="1"/>
          </p:cNvPicPr>
          <p:nvPr/>
        </p:nvPicPr>
        <p:blipFill>
          <a:blip r:embed="rId4"/>
          <a:stretch>
            <a:fillRect/>
          </a:stretch>
        </p:blipFill>
        <p:spPr>
          <a:xfrm>
            <a:off x="176463" y="5001361"/>
            <a:ext cx="8967537" cy="3046988"/>
          </a:xfrm>
          <a:prstGeom prst="rect">
            <a:avLst/>
          </a:prstGeom>
        </p:spPr>
      </p:pic>
      <p:pic>
        <p:nvPicPr>
          <p:cNvPr id="16" name="Picture 15">
            <a:extLst>
              <a:ext uri="{FF2B5EF4-FFF2-40B4-BE49-F238E27FC236}">
                <a16:creationId xmlns:a16="http://schemas.microsoft.com/office/drawing/2014/main" id="{228AA666-984D-8E53-E8A7-8AD02C2AB75F}"/>
              </a:ext>
            </a:extLst>
          </p:cNvPr>
          <p:cNvPicPr>
            <a:picLocks noChangeAspect="1"/>
          </p:cNvPicPr>
          <p:nvPr/>
        </p:nvPicPr>
        <p:blipFill>
          <a:blip r:embed="rId5"/>
          <a:stretch>
            <a:fillRect/>
          </a:stretch>
        </p:blipFill>
        <p:spPr>
          <a:xfrm>
            <a:off x="9443576" y="5001361"/>
            <a:ext cx="8667961" cy="3046988"/>
          </a:xfrm>
          <a:prstGeom prst="rect">
            <a:avLst/>
          </a:prstGeom>
        </p:spPr>
      </p:pic>
      <p:sp>
        <p:nvSpPr>
          <p:cNvPr id="17" name="TextBox 16">
            <a:extLst>
              <a:ext uri="{FF2B5EF4-FFF2-40B4-BE49-F238E27FC236}">
                <a16:creationId xmlns:a16="http://schemas.microsoft.com/office/drawing/2014/main" id="{B212075D-41F0-74D7-08EA-93F0E8F6C501}"/>
              </a:ext>
            </a:extLst>
          </p:cNvPr>
          <p:cNvSpPr txBox="1"/>
          <p:nvPr/>
        </p:nvSpPr>
        <p:spPr>
          <a:xfrm>
            <a:off x="2374230" y="8322836"/>
            <a:ext cx="3683670" cy="584775"/>
          </a:xfrm>
          <a:prstGeom prst="rect">
            <a:avLst/>
          </a:prstGeom>
          <a:noFill/>
        </p:spPr>
        <p:txBody>
          <a:bodyPr wrap="square" rtlCol="0">
            <a:spAutoFit/>
          </a:bodyPr>
          <a:lstStyle/>
          <a:p>
            <a:r>
              <a:rPr lang="en-US" sz="3200" b="1">
                <a:solidFill>
                  <a:srgbClr val="FFC000"/>
                </a:solidFill>
                <a:latin typeface="Amasis MT Pro" panose="02040504050005020304" pitchFamily="18" charset="0"/>
                <a:cs typeface="Aharoni" panose="02010803020104030203" pitchFamily="2" charset="-79"/>
              </a:rPr>
              <a:t>Text to Numbers</a:t>
            </a:r>
            <a:endParaRPr lang="en-US" sz="3200">
              <a:solidFill>
                <a:schemeClr val="bg1"/>
              </a:solidFill>
              <a:latin typeface="Amasis MT Pro" panose="02040504050005020304" pitchFamily="18" charset="0"/>
              <a:cs typeface="Aharoni" panose="02010803020104030203" pitchFamily="2" charset="-79"/>
            </a:endParaRPr>
          </a:p>
        </p:txBody>
      </p:sp>
      <p:sp>
        <p:nvSpPr>
          <p:cNvPr id="19" name="TextBox 18">
            <a:extLst>
              <a:ext uri="{FF2B5EF4-FFF2-40B4-BE49-F238E27FC236}">
                <a16:creationId xmlns:a16="http://schemas.microsoft.com/office/drawing/2014/main" id="{82AD9E47-21E4-6B24-B2AF-A270A2221C93}"/>
              </a:ext>
            </a:extLst>
          </p:cNvPr>
          <p:cNvSpPr txBox="1"/>
          <p:nvPr/>
        </p:nvSpPr>
        <p:spPr>
          <a:xfrm>
            <a:off x="12703270" y="8322837"/>
            <a:ext cx="3370162" cy="584775"/>
          </a:xfrm>
          <a:prstGeom prst="rect">
            <a:avLst/>
          </a:prstGeom>
          <a:noFill/>
        </p:spPr>
        <p:txBody>
          <a:bodyPr wrap="square" rtlCol="0">
            <a:spAutoFit/>
          </a:bodyPr>
          <a:lstStyle/>
          <a:p>
            <a:r>
              <a:rPr lang="en-US" sz="3200" b="1">
                <a:solidFill>
                  <a:srgbClr val="FFC000"/>
                </a:solidFill>
                <a:latin typeface="Amasis MT Pro" panose="02040504050005020304" pitchFamily="18" charset="0"/>
                <a:cs typeface="Aharoni" panose="02010803020104030203" pitchFamily="2" charset="-79"/>
              </a:rPr>
              <a:t>Numbers to text</a:t>
            </a:r>
            <a:endParaRPr lang="en-US" sz="3200">
              <a:solidFill>
                <a:schemeClr val="bg1"/>
              </a:solidFill>
              <a:latin typeface="Amasis MT Pro" panose="02040504050005020304" pitchFamily="18" charset="0"/>
              <a:cs typeface="Aharoni" panose="02010803020104030203" pitchFamily="2" charset="-79"/>
            </a:endParaRPr>
          </a:p>
        </p:txBody>
      </p:sp>
      <p:sp>
        <p:nvSpPr>
          <p:cNvPr id="24" name="Freeform 5">
            <a:extLst>
              <a:ext uri="{FF2B5EF4-FFF2-40B4-BE49-F238E27FC236}">
                <a16:creationId xmlns:a16="http://schemas.microsoft.com/office/drawing/2014/main" id="{76A2AFF2-29BF-BEF7-953A-1A168C6A93BE}"/>
              </a:ext>
            </a:extLst>
          </p:cNvPr>
          <p:cNvSpPr/>
          <p:nvPr/>
        </p:nvSpPr>
        <p:spPr>
          <a:xfrm>
            <a:off x="160752" y="41328"/>
            <a:ext cx="734684" cy="814823"/>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6"/>
            <a:stretch>
              <a:fillRect/>
            </a:stretch>
          </a:blipFill>
        </p:spPr>
        <p:txBody>
          <a:bodyPr/>
          <a:lstStyle/>
          <a:p>
            <a:endParaRPr lang="en-AE"/>
          </a:p>
        </p:txBody>
      </p:sp>
      <p:pic>
        <p:nvPicPr>
          <p:cNvPr id="6" name="Picture 5" descr="A blue and white flag with a skull on it&#10;&#10;Description automatically generated">
            <a:extLst>
              <a:ext uri="{FF2B5EF4-FFF2-40B4-BE49-F238E27FC236}">
                <a16:creationId xmlns:a16="http://schemas.microsoft.com/office/drawing/2014/main" id="{D04456A3-3A24-2F32-7BCB-6124EC3D55FE}"/>
              </a:ext>
            </a:extLst>
          </p:cNvPr>
          <p:cNvPicPr>
            <a:picLocks noChangeAspect="1"/>
          </p:cNvPicPr>
          <p:nvPr/>
        </p:nvPicPr>
        <p:blipFill>
          <a:blip r:embed="rId7"/>
          <a:stretch>
            <a:fillRect/>
          </a:stretch>
        </p:blipFill>
        <p:spPr>
          <a:xfrm>
            <a:off x="16233387" y="-19514"/>
            <a:ext cx="2102005" cy="2102005"/>
          </a:xfrm>
          <a:prstGeom prst="rect">
            <a:avLst/>
          </a:prstGeom>
        </p:spPr>
      </p:pic>
    </p:spTree>
    <p:extLst>
      <p:ext uri="{BB962C8B-B14F-4D97-AF65-F5344CB8AC3E}">
        <p14:creationId xmlns:p14="http://schemas.microsoft.com/office/powerpoint/2010/main" val="36438190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2916047" y="8831647"/>
            <a:ext cx="12076659" cy="7637425"/>
          </a:xfrm>
          <a:custGeom>
            <a:avLst/>
            <a:gdLst/>
            <a:ahLst/>
            <a:cxnLst/>
            <a:rect l="l" t="t" r="r" b="b"/>
            <a:pathLst>
              <a:path w="12076659" h="7637425">
                <a:moveTo>
                  <a:pt x="0" y="0"/>
                </a:moveTo>
                <a:lnTo>
                  <a:pt x="12076659" y="0"/>
                </a:lnTo>
                <a:lnTo>
                  <a:pt x="12076659" y="7637425"/>
                </a:lnTo>
                <a:lnTo>
                  <a:pt x="0" y="7637425"/>
                </a:lnTo>
                <a:lnTo>
                  <a:pt x="0" y="0"/>
                </a:lnTo>
                <a:close/>
              </a:path>
            </a:pathLst>
          </a:custGeom>
          <a:blipFill>
            <a:blip r:embed="rId2">
              <a:alphaModFix amt="50000"/>
            </a:blip>
            <a:stretch>
              <a:fillRect l="-2958" r="-2958"/>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p:cNvSpPr/>
          <p:nvPr/>
        </p:nvSpPr>
        <p:spPr>
          <a:xfrm>
            <a:off x="2916047" y="-5095497"/>
            <a:ext cx="12076659" cy="7210772"/>
          </a:xfrm>
          <a:custGeom>
            <a:avLst/>
            <a:gdLst/>
            <a:ahLst/>
            <a:cxnLst/>
            <a:rect l="l" t="t" r="r" b="b"/>
            <a:pathLst>
              <a:path w="12076659" h="7210772">
                <a:moveTo>
                  <a:pt x="0" y="0"/>
                </a:moveTo>
                <a:lnTo>
                  <a:pt x="12076659" y="0"/>
                </a:lnTo>
                <a:lnTo>
                  <a:pt x="12076659" y="7210772"/>
                </a:lnTo>
                <a:lnTo>
                  <a:pt x="0" y="7210772"/>
                </a:lnTo>
                <a:lnTo>
                  <a:pt x="0" y="0"/>
                </a:lnTo>
                <a:close/>
              </a:path>
            </a:pathLst>
          </a:custGeom>
          <a:blipFill>
            <a:blip r:embed="rId2">
              <a:alphaModFix amt="50000"/>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4" name="Freeform 4"/>
          <p:cNvSpPr/>
          <p:nvPr/>
        </p:nvSpPr>
        <p:spPr>
          <a:xfrm>
            <a:off x="15561691" y="9068677"/>
            <a:ext cx="2068109" cy="828139"/>
          </a:xfrm>
          <a:custGeom>
            <a:avLst/>
            <a:gdLst/>
            <a:ahLst/>
            <a:cxnLst/>
            <a:rect l="l" t="t" r="r" b="b"/>
            <a:pathLst>
              <a:path w="2068109" h="828139">
                <a:moveTo>
                  <a:pt x="0" y="0"/>
                </a:moveTo>
                <a:lnTo>
                  <a:pt x="2068110" y="0"/>
                </a:lnTo>
                <a:lnTo>
                  <a:pt x="2068110" y="828139"/>
                </a:lnTo>
                <a:lnTo>
                  <a:pt x="0" y="828139"/>
                </a:lnTo>
                <a:lnTo>
                  <a:pt x="0" y="0"/>
                </a:lnTo>
                <a:close/>
              </a:path>
            </a:pathLst>
          </a:custGeom>
          <a:blipFill>
            <a:blip r:embed="rId3"/>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Freeform 5"/>
          <p:cNvSpPr/>
          <p:nvPr/>
        </p:nvSpPr>
        <p:spPr>
          <a:xfrm>
            <a:off x="375200" y="9008917"/>
            <a:ext cx="947658" cy="947658"/>
          </a:xfrm>
          <a:custGeom>
            <a:avLst/>
            <a:gdLst/>
            <a:ahLst/>
            <a:cxnLst/>
            <a:rect l="l" t="t" r="r" b="b"/>
            <a:pathLst>
              <a:path w="947658" h="947658">
                <a:moveTo>
                  <a:pt x="0" y="0"/>
                </a:moveTo>
                <a:lnTo>
                  <a:pt x="947658" y="0"/>
                </a:lnTo>
                <a:lnTo>
                  <a:pt x="947658" y="947658"/>
                </a:lnTo>
                <a:lnTo>
                  <a:pt x="0" y="947658"/>
                </a:lnTo>
                <a:lnTo>
                  <a:pt x="0" y="0"/>
                </a:lnTo>
                <a:close/>
              </a:path>
            </a:pathLst>
          </a:custGeom>
          <a:blipFill>
            <a:blip r:embed="rId4"/>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E"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TextBox 6">
            <a:extLst>
              <a:ext uri="{FF2B5EF4-FFF2-40B4-BE49-F238E27FC236}">
                <a16:creationId xmlns:a16="http://schemas.microsoft.com/office/drawing/2014/main" id="{DDA6E74A-FE42-C46C-74B6-9145FDFC3EC1}"/>
              </a:ext>
            </a:extLst>
          </p:cNvPr>
          <p:cNvSpPr txBox="1"/>
          <p:nvPr/>
        </p:nvSpPr>
        <p:spPr>
          <a:xfrm>
            <a:off x="1083527" y="5206382"/>
            <a:ext cx="16306800" cy="1107996"/>
          </a:xfrm>
          <a:prstGeom prst="rect">
            <a:avLst/>
          </a:prstGeom>
          <a:noFill/>
        </p:spPr>
        <p:txBody>
          <a:bodyPr wrap="square" lIns="91440" tIns="45720" rIns="91440" bIns="45720" rtl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600" b="1" i="0" u="none" strike="noStrike" kern="1200" cap="none" spc="0" normalizeH="0" baseline="0" noProof="0">
                <a:ln>
                  <a:noFill/>
                </a:ln>
                <a:solidFill>
                  <a:srgbClr val="F7B17A"/>
                </a:solidFill>
                <a:effectLst/>
                <a:uLnTx/>
                <a:uFillTx/>
                <a:latin typeface="Amasis MT Pro"/>
                <a:cs typeface="Aharoni"/>
              </a:rPr>
              <a:t>Part 2:</a:t>
            </a:r>
            <a:r>
              <a:rPr kumimoji="0" lang="en-US" sz="6600" b="1" i="0" u="none" strike="noStrike" kern="1200" cap="none" spc="0" normalizeH="0" baseline="0" noProof="0">
                <a:ln>
                  <a:noFill/>
                </a:ln>
                <a:solidFill>
                  <a:prstClr val="white"/>
                </a:solidFill>
                <a:effectLst/>
                <a:uLnTx/>
                <a:uFillTx/>
                <a:latin typeface="Amasis MT Pro"/>
                <a:cs typeface="Aharoni"/>
              </a:rPr>
              <a:t> </a:t>
            </a:r>
            <a:r>
              <a:rPr kumimoji="0" lang="en-US" sz="6600" i="0" u="none" strike="noStrike" kern="1200" cap="none" spc="0" normalizeH="0" baseline="0" noProof="0">
                <a:ln>
                  <a:noFill/>
                </a:ln>
                <a:solidFill>
                  <a:prstClr val="white"/>
                </a:solidFill>
                <a:effectLst/>
                <a:uLnTx/>
                <a:uFillTx/>
                <a:latin typeface="Amasis MT Pro"/>
                <a:cs typeface="Aharoni"/>
              </a:rPr>
              <a:t>Known Public Ciphers</a:t>
            </a:r>
          </a:p>
        </p:txBody>
      </p:sp>
      <p:pic>
        <p:nvPicPr>
          <p:cNvPr id="8" name="Picture 7" descr="A blue and white flag with a skull on it&#10;&#10;Description automatically generated">
            <a:extLst>
              <a:ext uri="{FF2B5EF4-FFF2-40B4-BE49-F238E27FC236}">
                <a16:creationId xmlns:a16="http://schemas.microsoft.com/office/drawing/2014/main" id="{AC65F473-E2F8-8B64-423E-EEC9B45C37FF}"/>
              </a:ext>
            </a:extLst>
          </p:cNvPr>
          <p:cNvPicPr>
            <a:picLocks noChangeAspect="1"/>
          </p:cNvPicPr>
          <p:nvPr/>
        </p:nvPicPr>
        <p:blipFill>
          <a:blip r:embed="rId5"/>
          <a:stretch>
            <a:fillRect/>
          </a:stretch>
        </p:blipFill>
        <p:spPr>
          <a:xfrm>
            <a:off x="7577253" y="1722864"/>
            <a:ext cx="3426212" cy="3426212"/>
          </a:xfrm>
          <a:prstGeom prst="rect">
            <a:avLst/>
          </a:prstGeom>
        </p:spPr>
      </p:pic>
    </p:spTree>
    <p:extLst>
      <p:ext uri="{BB962C8B-B14F-4D97-AF65-F5344CB8AC3E}">
        <p14:creationId xmlns:p14="http://schemas.microsoft.com/office/powerpoint/2010/main" val="22130113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91CAC3533B3E348BA4B4CD91760569A" ma:contentTypeVersion="11" ma:contentTypeDescription="Create a new document." ma:contentTypeScope="" ma:versionID="69a435ce6bebb604a6c52bce1680f025">
  <xsd:schema xmlns:xsd="http://www.w3.org/2001/XMLSchema" xmlns:xs="http://www.w3.org/2001/XMLSchema" xmlns:p="http://schemas.microsoft.com/office/2006/metadata/properties" xmlns:ns3="45e764c6-e4c2-48ad-afb9-57098aef5a85" xmlns:ns4="37549723-1df8-4846-b85c-363acba0becb" targetNamespace="http://schemas.microsoft.com/office/2006/metadata/properties" ma:root="true" ma:fieldsID="98ec4b20dfbf7121a9c1382e6811407c" ns3:_="" ns4:_="">
    <xsd:import namespace="45e764c6-e4c2-48ad-afb9-57098aef5a85"/>
    <xsd:import namespace="37549723-1df8-4846-b85c-363acba0becb"/>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_activity"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5e764c6-e4c2-48ad-afb9-57098aef5a8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_activity" ma:index="17" nillable="true" ma:displayName="_activity" ma:hidden="true" ma:internalName="_activity">
      <xsd:simpleType>
        <xsd:restriction base="dms:Note"/>
      </xsd:simpleType>
    </xsd:element>
    <xsd:element name="MediaServiceObjectDetectorVersions" ma:index="18"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7549723-1df8-4846-b85c-363acba0becb"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45e764c6-e4c2-48ad-afb9-57098aef5a85" xsi:nil="true"/>
  </documentManagement>
</p:properties>
</file>

<file path=customXml/itemProps1.xml><?xml version="1.0" encoding="utf-8"?>
<ds:datastoreItem xmlns:ds="http://schemas.openxmlformats.org/officeDocument/2006/customXml" ds:itemID="{64A5D544-129C-43DF-BCE1-2F3D31F4E456}">
  <ds:schemaRefs>
    <ds:schemaRef ds:uri="37549723-1df8-4846-b85c-363acba0becb"/>
    <ds:schemaRef ds:uri="45e764c6-e4c2-48ad-afb9-57098aef5a8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F937BD62-D66B-4BD1-9D26-F6930568837A}">
  <ds:schemaRefs>
    <ds:schemaRef ds:uri="http://schemas.microsoft.com/sharepoint/v3/contenttype/forms"/>
  </ds:schemaRefs>
</ds:datastoreItem>
</file>

<file path=customXml/itemProps3.xml><?xml version="1.0" encoding="utf-8"?>
<ds:datastoreItem xmlns:ds="http://schemas.openxmlformats.org/officeDocument/2006/customXml" ds:itemID="{58DEB058-C2B5-48A7-A086-B15CCF022597}">
  <ds:schemaRefs>
    <ds:schemaRef ds:uri="37549723-1df8-4846-b85c-363acba0becb"/>
    <ds:schemaRef ds:uri="45e764c6-e4c2-48ad-afb9-57098aef5a8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32</Slides>
  <Notes>0</Notes>
  <HiddenSlides>0</HiddenSlide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dc:title>
  <dc:creator>Noor AL-Natsheh</dc:creator>
  <cp:revision>1</cp:revision>
  <dcterms:created xsi:type="dcterms:W3CDTF">2006-08-16T00:00:00Z</dcterms:created>
  <dcterms:modified xsi:type="dcterms:W3CDTF">2023-11-15T13:44:13Z</dcterms:modified>
  <dc:identifier>DAFpMafTT9s</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0x010100D91CAC3533B3E348BA4B4CD91760569A</vt:lpwstr>
  </property>
</Properties>
</file>

<file path=docProps/thumbnail.jpeg>
</file>